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63" r:id="rId5"/>
    <p:sldId id="264" r:id="rId6"/>
    <p:sldId id="282" r:id="rId7"/>
    <p:sldId id="267" r:id="rId8"/>
    <p:sldId id="268" r:id="rId9"/>
    <p:sldId id="259" r:id="rId10"/>
    <p:sldId id="269" r:id="rId11"/>
    <p:sldId id="270" r:id="rId12"/>
    <p:sldId id="271" r:id="rId13"/>
    <p:sldId id="260" r:id="rId14"/>
    <p:sldId id="272" r:id="rId15"/>
    <p:sldId id="273" r:id="rId16"/>
    <p:sldId id="274" r:id="rId17"/>
    <p:sldId id="261" r:id="rId18"/>
    <p:sldId id="275" r:id="rId19"/>
    <p:sldId id="276" r:id="rId20"/>
    <p:sldId id="262" r:id="rId21"/>
    <p:sldId id="277" r:id="rId22"/>
    <p:sldId id="278" r:id="rId23"/>
    <p:sldId id="279" r:id="rId24"/>
    <p:sldId id="280" r:id="rId25"/>
    <p:sldId id="266" r:id="rId26"/>
    <p:sldId id="281" r:id="rId27"/>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74" autoAdjust="0"/>
    <p:restoredTop sz="94660"/>
  </p:normalViewPr>
  <p:slideViewPr>
    <p:cSldViewPr>
      <p:cViewPr>
        <p:scale>
          <a:sx n="68" d="100"/>
          <a:sy n="68" d="100"/>
        </p:scale>
        <p:origin x="-2504" y="-656"/>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printerSettings" Target="printerSettings/printerSettings1.bin"/><Relationship Id="rId29" Type="http://schemas.openxmlformats.org/officeDocument/2006/relationships/presProps" Target="presProps.xml"/><Relationship Id="rId30" Type="http://schemas.openxmlformats.org/officeDocument/2006/relationships/viewProps" Target="viewProps.xml"/><Relationship Id="rId31" Type="http://schemas.openxmlformats.org/officeDocument/2006/relationships/theme" Target="theme/theme1.xml"/><Relationship Id="rId3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sp>
        <p:nvSpPr>
          <p:cNvPr id="10" name="直角三角形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标题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zh-CN" altLang="en-US" smtClean="0"/>
              <a:t>单击此处编辑母版标题样式</a:t>
            </a:r>
            <a:endParaRPr kumimoji="0" lang="en-US"/>
          </a:p>
        </p:txBody>
      </p:sp>
      <p:sp>
        <p:nvSpPr>
          <p:cNvPr id="17" name="副标题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zh-CN" altLang="en-US" smtClean="0"/>
              <a:t>单击此处编辑母版副标题样式</a:t>
            </a:r>
            <a:endParaRPr kumimoji="0" lang="en-US"/>
          </a:p>
        </p:txBody>
      </p:sp>
      <p:grpSp>
        <p:nvGrpSpPr>
          <p:cNvPr id="2" name="组合 1"/>
          <p:cNvGrpSpPr/>
          <p:nvPr/>
        </p:nvGrpSpPr>
        <p:grpSpPr>
          <a:xfrm>
            <a:off x="-3765" y="4953000"/>
            <a:ext cx="9147765" cy="1912088"/>
            <a:chOff x="-3765" y="4832896"/>
            <a:chExt cx="9147765" cy="2032192"/>
          </a:xfrm>
        </p:grpSpPr>
        <p:sp>
          <p:nvSpPr>
            <p:cNvPr id="7" name="任意多边形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任意多边形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任意多边形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直接连接符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日期占位符 29"/>
          <p:cNvSpPr>
            <a:spLocks noGrp="1"/>
          </p:cNvSpPr>
          <p:nvPr>
            <p:ph type="dt" sz="half" idx="10"/>
          </p:nvPr>
        </p:nvSpPr>
        <p:spPr/>
        <p:txBody>
          <a:bodyPr/>
          <a:lstStyle>
            <a:lvl1pPr>
              <a:defRPr>
                <a:solidFill>
                  <a:srgbClr val="FFFFFF"/>
                </a:solidFill>
              </a:defRPr>
            </a:lvl1pPr>
            <a:extLst/>
          </a:lstStyle>
          <a:p>
            <a:fld id="{2772FDD4-AD36-4C4D-82A5-71674064634C}" type="datetimeFigureOut">
              <a:rPr lang="zh-CN" altLang="en-US" smtClean="0"/>
              <a:t>16/11/9</a:t>
            </a:fld>
            <a:endParaRPr lang="zh-CN" altLang="en-US"/>
          </a:p>
        </p:txBody>
      </p:sp>
      <p:sp>
        <p:nvSpPr>
          <p:cNvPr id="19" name="页脚占位符 18"/>
          <p:cNvSpPr>
            <a:spLocks noGrp="1"/>
          </p:cNvSpPr>
          <p:nvPr>
            <p:ph type="ftr" sz="quarter" idx="11"/>
          </p:nvPr>
        </p:nvSpPr>
        <p:spPr/>
        <p:txBody>
          <a:bodyPr/>
          <a:lstStyle>
            <a:lvl1pPr>
              <a:defRPr>
                <a:solidFill>
                  <a:schemeClr val="accent1">
                    <a:tint val="20000"/>
                  </a:schemeClr>
                </a:solidFill>
              </a:defRPr>
            </a:lvl1pPr>
            <a:extLst/>
          </a:lstStyle>
          <a:p>
            <a:endParaRPr lang="zh-CN" altLang="en-US"/>
          </a:p>
        </p:txBody>
      </p:sp>
      <p:sp>
        <p:nvSpPr>
          <p:cNvPr id="27" name="灯片编号占位符 26"/>
          <p:cNvSpPr>
            <a:spLocks noGrp="1"/>
          </p:cNvSpPr>
          <p:nvPr>
            <p:ph type="sldNum" sz="quarter" idx="12"/>
          </p:nvPr>
        </p:nvSpPr>
        <p:spPr/>
        <p:txBody>
          <a:bodyPr/>
          <a:lstStyle>
            <a:lvl1pPr>
              <a:defRPr>
                <a:solidFill>
                  <a:srgbClr val="FFFFFF"/>
                </a:solidFill>
              </a:defRPr>
            </a:lvl1pPr>
            <a:extLst/>
          </a:lstStyle>
          <a:p>
            <a:fld id="{2C330E35-06CA-449A-86A6-5E4A13528314}" type="slidenum">
              <a:rPr lang="zh-CN" altLang="en-US" smtClean="0"/>
              <a:t>‹#›</a:t>
            </a:fld>
            <a:endParaRPr lang="zh-CN" altLang="en-US"/>
          </a:p>
        </p:txBody>
      </p:sp>
    </p:spTree>
  </p:cSld>
  <p:clrMapOvr>
    <a:masterClrMapping/>
  </p:clrMapOvr>
  <p:timing>
    <p:tnLst>
      <p:par>
        <p:cTn xmlns:p14="http://schemas.microsoft.com/office/powerpoint/2010/mai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extLst/>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a:xfrm>
            <a:off x="457200" y="1481329"/>
            <a:ext cx="8229600" cy="4386071"/>
          </a:xfrm>
        </p:spPr>
        <p:txBody>
          <a:bodyPr vert="eaVert"/>
          <a:lstStyle>
            <a:extLs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extLst/>
          </a:lstStyle>
          <a:p>
            <a:fld id="{2772FDD4-AD36-4C4D-82A5-71674064634C}" type="datetimeFigureOut">
              <a:rPr lang="zh-CN" altLang="en-US" smtClean="0"/>
              <a:t>16/11/9</a:t>
            </a:fld>
            <a:endParaRPr lang="zh-CN" altLang="en-US"/>
          </a:p>
        </p:txBody>
      </p:sp>
      <p:sp>
        <p:nvSpPr>
          <p:cNvPr id="5" name="页脚占位符 4"/>
          <p:cNvSpPr>
            <a:spLocks noGrp="1"/>
          </p:cNvSpPr>
          <p:nvPr>
            <p:ph type="ftr" sz="quarter" idx="11"/>
          </p:nvPr>
        </p:nvSpPr>
        <p:spPr/>
        <p:txBody>
          <a:bodyPr/>
          <a:lstStyle>
            <a:extLst/>
          </a:lstStyle>
          <a:p>
            <a:endParaRPr lang="zh-CN" altLang="en-US"/>
          </a:p>
        </p:txBody>
      </p:sp>
      <p:sp>
        <p:nvSpPr>
          <p:cNvPr id="6" name="灯片编号占位符 5"/>
          <p:cNvSpPr>
            <a:spLocks noGrp="1"/>
          </p:cNvSpPr>
          <p:nvPr>
            <p:ph type="sldNum" sz="quarter" idx="12"/>
          </p:nvPr>
        </p:nvSpPr>
        <p:spPr/>
        <p:txBody>
          <a:bodyPr/>
          <a:lstStyle>
            <a:extLst/>
          </a:lstStyle>
          <a:p>
            <a:fld id="{2C330E35-06CA-449A-86A6-5E4A13528314}" type="slidenum">
              <a:rPr lang="zh-CN" altLang="en-US" smtClean="0"/>
              <a:t>‹#›</a:t>
            </a:fld>
            <a:endParaRPr lang="zh-CN" altLang="en-US"/>
          </a:p>
        </p:txBody>
      </p:sp>
    </p:spTree>
  </p:cSld>
  <p:clrMapOvr>
    <a:masterClrMapping/>
  </p:clrMapOvr>
  <p:timing>
    <p:tnLst>
      <p:par>
        <p:cTn xmlns:p14="http://schemas.microsoft.com/office/powerpoint/2010/mai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844013" y="274640"/>
            <a:ext cx="1777470" cy="5592761"/>
          </a:xfrm>
        </p:spPr>
        <p:txBody>
          <a:bodyPr vert="eaVert"/>
          <a:lstStyle>
            <a:extLst/>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a:xfrm>
            <a:off x="457200" y="274641"/>
            <a:ext cx="6324600" cy="5592760"/>
          </a:xfrm>
        </p:spPr>
        <p:txBody>
          <a:bodyPr vert="eaVert"/>
          <a:lstStyle>
            <a:extLs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extLst/>
          </a:lstStyle>
          <a:p>
            <a:fld id="{2772FDD4-AD36-4C4D-82A5-71674064634C}" type="datetimeFigureOut">
              <a:rPr lang="zh-CN" altLang="en-US" smtClean="0"/>
              <a:t>16/11/9</a:t>
            </a:fld>
            <a:endParaRPr lang="zh-CN" altLang="en-US"/>
          </a:p>
        </p:txBody>
      </p:sp>
      <p:sp>
        <p:nvSpPr>
          <p:cNvPr id="5" name="页脚占位符 4"/>
          <p:cNvSpPr>
            <a:spLocks noGrp="1"/>
          </p:cNvSpPr>
          <p:nvPr>
            <p:ph type="ftr" sz="quarter" idx="11"/>
          </p:nvPr>
        </p:nvSpPr>
        <p:spPr/>
        <p:txBody>
          <a:bodyPr/>
          <a:lstStyle>
            <a:extLst/>
          </a:lstStyle>
          <a:p>
            <a:endParaRPr lang="zh-CN" altLang="en-US"/>
          </a:p>
        </p:txBody>
      </p:sp>
      <p:sp>
        <p:nvSpPr>
          <p:cNvPr id="6" name="灯片编号占位符 5"/>
          <p:cNvSpPr>
            <a:spLocks noGrp="1"/>
          </p:cNvSpPr>
          <p:nvPr>
            <p:ph type="sldNum" sz="quarter" idx="12"/>
          </p:nvPr>
        </p:nvSpPr>
        <p:spPr/>
        <p:txBody>
          <a:bodyPr/>
          <a:lstStyle>
            <a:extLst/>
          </a:lstStyle>
          <a:p>
            <a:fld id="{2C330E35-06CA-449A-86A6-5E4A13528314}" type="slidenum">
              <a:rPr lang="zh-CN" altLang="en-US" smtClean="0"/>
              <a:t>‹#›</a:t>
            </a:fld>
            <a:endParaRPr lang="zh-CN" altLang="en-US"/>
          </a:p>
        </p:txBody>
      </p:sp>
    </p:spTree>
  </p:cSld>
  <p:clrMapOvr>
    <a:masterClrMapping/>
  </p:clrMapOvr>
  <p:timing>
    <p:tnLst>
      <p:par>
        <p:cTn xmlns:p14="http://schemas.microsoft.com/office/powerpoint/2010/mai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3" name="内容占位符 2"/>
          <p:cNvSpPr>
            <a:spLocks noGrp="1"/>
          </p:cNvSpPr>
          <p:nvPr>
            <p:ph idx="1"/>
          </p:nvPr>
        </p:nvSpPr>
        <p:spPr/>
        <p:txBody>
          <a:bodyPr/>
          <a:lstStyle>
            <a:extLs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extLst/>
          </a:lstStyle>
          <a:p>
            <a:fld id="{2772FDD4-AD36-4C4D-82A5-71674064634C}" type="datetimeFigureOut">
              <a:rPr lang="zh-CN" altLang="en-US" smtClean="0"/>
              <a:t>16/11/9</a:t>
            </a:fld>
            <a:endParaRPr lang="zh-CN" altLang="en-US"/>
          </a:p>
        </p:txBody>
      </p:sp>
      <p:sp>
        <p:nvSpPr>
          <p:cNvPr id="5" name="页脚占位符 4"/>
          <p:cNvSpPr>
            <a:spLocks noGrp="1"/>
          </p:cNvSpPr>
          <p:nvPr>
            <p:ph type="ftr" sz="quarter" idx="11"/>
          </p:nvPr>
        </p:nvSpPr>
        <p:spPr/>
        <p:txBody>
          <a:bodyPr/>
          <a:lstStyle>
            <a:extLst/>
          </a:lstStyle>
          <a:p>
            <a:endParaRPr lang="zh-CN" altLang="en-US"/>
          </a:p>
        </p:txBody>
      </p:sp>
      <p:sp>
        <p:nvSpPr>
          <p:cNvPr id="6" name="灯片编号占位符 5"/>
          <p:cNvSpPr>
            <a:spLocks noGrp="1"/>
          </p:cNvSpPr>
          <p:nvPr>
            <p:ph type="sldNum" sz="quarter" idx="12"/>
          </p:nvPr>
        </p:nvSpPr>
        <p:spPr/>
        <p:txBody>
          <a:bodyPr/>
          <a:lstStyle>
            <a:extLst/>
          </a:lstStyle>
          <a:p>
            <a:fld id="{2C330E35-06CA-449A-86A6-5E4A13528314}" type="slidenum">
              <a:rPr lang="zh-CN" altLang="en-US" smtClean="0"/>
              <a:t>‹#›</a:t>
            </a:fld>
            <a:endParaRPr lang="zh-CN" altLang="en-US"/>
          </a:p>
        </p:txBody>
      </p:sp>
      <p:sp>
        <p:nvSpPr>
          <p:cNvPr id="7" name="标题 6"/>
          <p:cNvSpPr>
            <a:spLocks noGrp="1"/>
          </p:cNvSpPr>
          <p:nvPr>
            <p:ph type="title"/>
          </p:nvPr>
        </p:nvSpPr>
        <p:spPr/>
        <p:txBody>
          <a:bodyPr rtlCol="0"/>
          <a:lstStyle>
            <a:extLst/>
          </a:lstStyle>
          <a:p>
            <a:r>
              <a:rPr kumimoji="0" lang="zh-CN" altLang="en-US" smtClean="0"/>
              <a:t>单击此处编辑母版标题样式</a:t>
            </a:r>
            <a:endParaRPr kumimoji="0" lang="en-US"/>
          </a:p>
        </p:txBody>
      </p:sp>
    </p:spTree>
  </p:cSld>
  <p:clrMapOvr>
    <a:masterClrMapping/>
  </p:clrMapOvr>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bg>
      <p:bgRef idx="1002">
        <a:schemeClr val="bg1"/>
      </p:bgRef>
    </p:bg>
    <p:spTree>
      <p:nvGrpSpPr>
        <p:cNvPr id="1" name=""/>
        <p:cNvGrpSpPr/>
        <p:nvPr/>
      </p:nvGrpSpPr>
      <p:grpSpPr>
        <a:xfrm>
          <a:off x="0" y="0"/>
          <a:ext cx="0" cy="0"/>
          <a:chOff x="0" y="0"/>
          <a:chExt cx="0" cy="0"/>
        </a:xfrm>
      </p:grpSpPr>
      <p:sp>
        <p:nvSpPr>
          <p:cNvPr id="2" name="标题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zh-CN" altLang="en-US" smtClean="0"/>
              <a:t>单击此处编辑母版文本样式</a:t>
            </a:r>
          </a:p>
        </p:txBody>
      </p:sp>
      <p:sp>
        <p:nvSpPr>
          <p:cNvPr id="4" name="日期占位符 3"/>
          <p:cNvSpPr>
            <a:spLocks noGrp="1"/>
          </p:cNvSpPr>
          <p:nvPr>
            <p:ph type="dt" sz="half" idx="10"/>
          </p:nvPr>
        </p:nvSpPr>
        <p:spPr/>
        <p:txBody>
          <a:bodyPr/>
          <a:lstStyle>
            <a:extLst/>
          </a:lstStyle>
          <a:p>
            <a:fld id="{2772FDD4-AD36-4C4D-82A5-71674064634C}" type="datetimeFigureOut">
              <a:rPr lang="zh-CN" altLang="en-US" smtClean="0"/>
              <a:t>16/11/9</a:t>
            </a:fld>
            <a:endParaRPr lang="zh-CN" altLang="en-US"/>
          </a:p>
        </p:txBody>
      </p:sp>
      <p:sp>
        <p:nvSpPr>
          <p:cNvPr id="5" name="页脚占位符 4"/>
          <p:cNvSpPr>
            <a:spLocks noGrp="1"/>
          </p:cNvSpPr>
          <p:nvPr>
            <p:ph type="ftr" sz="quarter" idx="11"/>
          </p:nvPr>
        </p:nvSpPr>
        <p:spPr/>
        <p:txBody>
          <a:bodyPr/>
          <a:lstStyle>
            <a:extLst/>
          </a:lstStyle>
          <a:p>
            <a:endParaRPr lang="zh-CN" altLang="en-US"/>
          </a:p>
        </p:txBody>
      </p:sp>
      <p:sp>
        <p:nvSpPr>
          <p:cNvPr id="6" name="灯片编号占位符 5"/>
          <p:cNvSpPr>
            <a:spLocks noGrp="1"/>
          </p:cNvSpPr>
          <p:nvPr>
            <p:ph type="sldNum" sz="quarter" idx="12"/>
          </p:nvPr>
        </p:nvSpPr>
        <p:spPr/>
        <p:txBody>
          <a:bodyPr/>
          <a:lstStyle>
            <a:extLst/>
          </a:lstStyle>
          <a:p>
            <a:fld id="{2C330E35-06CA-449A-86A6-5E4A13528314}" type="slidenum">
              <a:rPr lang="zh-CN" altLang="en-US" smtClean="0"/>
              <a:t>‹#›</a:t>
            </a:fld>
            <a:endParaRPr lang="zh-CN" altLang="en-US"/>
          </a:p>
        </p:txBody>
      </p:sp>
      <p:sp>
        <p:nvSpPr>
          <p:cNvPr id="7" name="燕尾形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燕尾形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iming>
    <p:tnLst>
      <p:par>
        <p:cTn xmlns:p14="http://schemas.microsoft.com/office/powerpoint/2010/mai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bg>
      <p:bgRef idx="1002">
        <a:schemeClr val="bg1"/>
      </p:bgRef>
    </p:bg>
    <p:spTree>
      <p:nvGrpSpPr>
        <p:cNvPr id="1" name=""/>
        <p:cNvGrpSpPr/>
        <p:nvPr/>
      </p:nvGrpSpPr>
      <p:grpSpPr>
        <a:xfrm>
          <a:off x="0" y="0"/>
          <a:ext cx="0" cy="0"/>
          <a:chOff x="0" y="0"/>
          <a:chExt cx="0" cy="0"/>
        </a:xfrm>
      </p:grpSpPr>
      <p:sp>
        <p:nvSpPr>
          <p:cNvPr id="3" name="内容占位符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内容占位符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5" name="日期占位符 4"/>
          <p:cNvSpPr>
            <a:spLocks noGrp="1"/>
          </p:cNvSpPr>
          <p:nvPr>
            <p:ph type="dt" sz="half" idx="10"/>
          </p:nvPr>
        </p:nvSpPr>
        <p:spPr/>
        <p:txBody>
          <a:bodyPr/>
          <a:lstStyle>
            <a:extLst/>
          </a:lstStyle>
          <a:p>
            <a:fld id="{2772FDD4-AD36-4C4D-82A5-71674064634C}" type="datetimeFigureOut">
              <a:rPr lang="zh-CN" altLang="en-US" smtClean="0"/>
              <a:t>16/11/9</a:t>
            </a:fld>
            <a:endParaRPr lang="zh-CN" altLang="en-US"/>
          </a:p>
        </p:txBody>
      </p:sp>
      <p:sp>
        <p:nvSpPr>
          <p:cNvPr id="6" name="页脚占位符 5"/>
          <p:cNvSpPr>
            <a:spLocks noGrp="1"/>
          </p:cNvSpPr>
          <p:nvPr>
            <p:ph type="ftr" sz="quarter" idx="11"/>
          </p:nvPr>
        </p:nvSpPr>
        <p:spPr/>
        <p:txBody>
          <a:bodyPr/>
          <a:lstStyle>
            <a:extLst/>
          </a:lstStyle>
          <a:p>
            <a:endParaRPr lang="zh-CN" altLang="en-US"/>
          </a:p>
        </p:txBody>
      </p:sp>
      <p:sp>
        <p:nvSpPr>
          <p:cNvPr id="7" name="灯片编号占位符 6"/>
          <p:cNvSpPr>
            <a:spLocks noGrp="1"/>
          </p:cNvSpPr>
          <p:nvPr>
            <p:ph type="sldNum" sz="quarter" idx="12"/>
          </p:nvPr>
        </p:nvSpPr>
        <p:spPr/>
        <p:txBody>
          <a:bodyPr/>
          <a:lstStyle>
            <a:extLst/>
          </a:lstStyle>
          <a:p>
            <a:fld id="{2C330E35-06CA-449A-86A6-5E4A13528314}" type="slidenum">
              <a:rPr lang="zh-CN" altLang="en-US" smtClean="0"/>
              <a:t>‹#›</a:t>
            </a:fld>
            <a:endParaRPr lang="zh-CN" altLang="en-US"/>
          </a:p>
        </p:txBody>
      </p:sp>
      <p:sp>
        <p:nvSpPr>
          <p:cNvPr id="8" name="标题 7"/>
          <p:cNvSpPr>
            <a:spLocks noGrp="1"/>
          </p:cNvSpPr>
          <p:nvPr>
            <p:ph type="title"/>
          </p:nvPr>
        </p:nvSpPr>
        <p:spPr/>
        <p:txBody>
          <a:bodyPr rtlCol="0"/>
          <a:lstStyle>
            <a:extLst/>
          </a:lstStyle>
          <a:p>
            <a:r>
              <a:rPr kumimoji="0" lang="zh-CN" altLang="en-US" smtClean="0"/>
              <a:t>单击此处编辑母版标题样式</a:t>
            </a:r>
            <a:endParaRPr kumimoji="0" lang="en-US"/>
          </a:p>
        </p:txBody>
      </p:sp>
    </p:spTree>
  </p:cSld>
  <p:clrMapOvr>
    <a:overrideClrMapping bg1="dk1" tx1="lt1" bg2="dk2" tx2="lt2" accent1="accent1" accent2="accent2" accent3="accent3" accent4="accent4" accent5="accent5" accent6="accent6" hlink="hlink" folHlink="folHlink"/>
  </p:clrMapOvr>
  <p:timing>
    <p:tnLst>
      <p:par>
        <p:cTn xmlns:p14="http://schemas.microsoft.com/office/powerpoint/2010/mai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比较">
    <p:bg>
      <p:bgRef idx="1003">
        <a:schemeClr val="bg1"/>
      </p:bgRef>
    </p:bg>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8229600" cy="1143000"/>
          </a:xfrm>
        </p:spPr>
        <p:txBody>
          <a:bodyPr anchor="ctr"/>
          <a:lstStyle>
            <a:lvl1pPr>
              <a:defRPr/>
            </a:lvl1pPr>
            <a:extLst/>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zh-CN" altLang="en-US" smtClean="0"/>
              <a:t>单击此处编辑母版文本样式</a:t>
            </a:r>
          </a:p>
        </p:txBody>
      </p:sp>
      <p:sp>
        <p:nvSpPr>
          <p:cNvPr id="4" name="文本占位符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zh-CN" altLang="en-US" smtClean="0"/>
              <a:t>单击此处编辑母版文本样式</a:t>
            </a:r>
          </a:p>
        </p:txBody>
      </p:sp>
      <p:sp>
        <p:nvSpPr>
          <p:cNvPr id="5" name="内容占位符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6" name="内容占位符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7" name="日期占位符 6"/>
          <p:cNvSpPr>
            <a:spLocks noGrp="1"/>
          </p:cNvSpPr>
          <p:nvPr>
            <p:ph type="dt" sz="half" idx="10"/>
          </p:nvPr>
        </p:nvSpPr>
        <p:spPr/>
        <p:txBody>
          <a:bodyPr/>
          <a:lstStyle>
            <a:extLst/>
          </a:lstStyle>
          <a:p>
            <a:fld id="{2772FDD4-AD36-4C4D-82A5-71674064634C}" type="datetimeFigureOut">
              <a:rPr lang="zh-CN" altLang="en-US" smtClean="0"/>
              <a:t>16/11/9</a:t>
            </a:fld>
            <a:endParaRPr lang="zh-CN" altLang="en-US"/>
          </a:p>
        </p:txBody>
      </p:sp>
      <p:sp>
        <p:nvSpPr>
          <p:cNvPr id="8" name="页脚占位符 7"/>
          <p:cNvSpPr>
            <a:spLocks noGrp="1"/>
          </p:cNvSpPr>
          <p:nvPr>
            <p:ph type="ftr" sz="quarter" idx="11"/>
          </p:nvPr>
        </p:nvSpPr>
        <p:spPr/>
        <p:txBody>
          <a:bodyPr/>
          <a:lstStyle>
            <a:extLst/>
          </a:lstStyle>
          <a:p>
            <a:endParaRPr lang="zh-CN" altLang="en-US"/>
          </a:p>
        </p:txBody>
      </p:sp>
      <p:sp>
        <p:nvSpPr>
          <p:cNvPr id="9" name="灯片编号占位符 8"/>
          <p:cNvSpPr>
            <a:spLocks noGrp="1"/>
          </p:cNvSpPr>
          <p:nvPr>
            <p:ph type="sldNum" sz="quarter" idx="12"/>
          </p:nvPr>
        </p:nvSpPr>
        <p:spPr/>
        <p:txBody>
          <a:bodyPr/>
          <a:lstStyle>
            <a:extLst/>
          </a:lstStyle>
          <a:p>
            <a:fld id="{2C330E35-06CA-449A-86A6-5E4A13528314}" type="slidenum">
              <a:rPr lang="zh-CN" altLang="en-US" smtClean="0"/>
              <a:t>‹#›</a:t>
            </a:fld>
            <a:endParaRPr lang="zh-CN" altLang="en-US"/>
          </a:p>
        </p:txBody>
      </p:sp>
    </p:spTree>
  </p:cSld>
  <p:clrMapOvr>
    <a:overrideClrMapping bg1="lt1" tx1="dk1" bg2="lt2" tx2="dk2" accent1="accent1" accent2="accent2" accent3="accent3" accent4="accent4" accent5="accent5" accent6="accent6" hlink="hlink" folHlink="folHlink"/>
  </p:clrMapOvr>
  <p:timing>
    <p:tnLst>
      <p:par>
        <p:cTn xmlns:p14="http://schemas.microsoft.com/office/powerpoint/2010/mai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bg>
      <p:bgRef idx="1002">
        <a:schemeClr val="bg1"/>
      </p:bgRef>
    </p:bg>
    <p:spTree>
      <p:nvGrpSpPr>
        <p:cNvPr id="1" name=""/>
        <p:cNvGrpSpPr/>
        <p:nvPr/>
      </p:nvGrpSpPr>
      <p:grpSpPr>
        <a:xfrm>
          <a:off x="0" y="0"/>
          <a:ext cx="0" cy="0"/>
          <a:chOff x="0" y="0"/>
          <a:chExt cx="0" cy="0"/>
        </a:xfrm>
      </p:grpSpPr>
      <p:sp>
        <p:nvSpPr>
          <p:cNvPr id="3" name="日期占位符 2"/>
          <p:cNvSpPr>
            <a:spLocks noGrp="1"/>
          </p:cNvSpPr>
          <p:nvPr>
            <p:ph type="dt" sz="half" idx="10"/>
          </p:nvPr>
        </p:nvSpPr>
        <p:spPr/>
        <p:txBody>
          <a:bodyPr/>
          <a:lstStyle>
            <a:extLst/>
          </a:lstStyle>
          <a:p>
            <a:fld id="{2772FDD4-AD36-4C4D-82A5-71674064634C}" type="datetimeFigureOut">
              <a:rPr lang="zh-CN" altLang="en-US" smtClean="0"/>
              <a:t>16/11/9</a:t>
            </a:fld>
            <a:endParaRPr lang="zh-CN" altLang="en-US"/>
          </a:p>
        </p:txBody>
      </p:sp>
      <p:sp>
        <p:nvSpPr>
          <p:cNvPr id="4" name="页脚占位符 3"/>
          <p:cNvSpPr>
            <a:spLocks noGrp="1"/>
          </p:cNvSpPr>
          <p:nvPr>
            <p:ph type="ftr" sz="quarter" idx="11"/>
          </p:nvPr>
        </p:nvSpPr>
        <p:spPr/>
        <p:txBody>
          <a:bodyPr/>
          <a:lstStyle>
            <a:extLst/>
          </a:lstStyle>
          <a:p>
            <a:endParaRPr lang="zh-CN" altLang="en-US"/>
          </a:p>
        </p:txBody>
      </p:sp>
      <p:sp>
        <p:nvSpPr>
          <p:cNvPr id="5" name="灯片编号占位符 4"/>
          <p:cNvSpPr>
            <a:spLocks noGrp="1"/>
          </p:cNvSpPr>
          <p:nvPr>
            <p:ph type="sldNum" sz="quarter" idx="12"/>
          </p:nvPr>
        </p:nvSpPr>
        <p:spPr/>
        <p:txBody>
          <a:bodyPr/>
          <a:lstStyle>
            <a:extLst/>
          </a:lstStyle>
          <a:p>
            <a:fld id="{2C330E35-06CA-449A-86A6-5E4A13528314}" type="slidenum">
              <a:rPr lang="zh-CN" altLang="en-US" smtClean="0"/>
              <a:t>‹#›</a:t>
            </a:fld>
            <a:endParaRPr lang="zh-CN" altLang="en-US"/>
          </a:p>
        </p:txBody>
      </p:sp>
      <p:sp>
        <p:nvSpPr>
          <p:cNvPr id="6" name="标题 5"/>
          <p:cNvSpPr>
            <a:spLocks noGrp="1"/>
          </p:cNvSpPr>
          <p:nvPr>
            <p:ph type="title"/>
          </p:nvPr>
        </p:nvSpPr>
        <p:spPr/>
        <p:txBody>
          <a:bodyPr rtlCol="0"/>
          <a:lstStyle>
            <a:extLst/>
          </a:lstStyle>
          <a:p>
            <a:r>
              <a:rPr kumimoji="0" lang="zh-CN" altLang="en-US" smtClean="0"/>
              <a:t>单击此处编辑母版标题样式</a:t>
            </a:r>
            <a:endParaRPr kumimoji="0" lang="en-US"/>
          </a:p>
        </p:txBody>
      </p:sp>
    </p:spTree>
  </p:cSld>
  <p:clrMapOvr>
    <a:overrideClrMapping bg1="dk1" tx1="lt1" bg2="dk2" tx2="lt2" accent1="accent1" accent2="accent2" accent3="accent3" accent4="accent4" accent5="accent5" accent6="accent6" hlink="hlink" folHlink="folHlink"/>
  </p:clrMapOvr>
  <p:timing>
    <p:tnLst>
      <p:par>
        <p:cTn xmlns:p14="http://schemas.microsoft.com/office/powerpoint/2010/mai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extLst/>
          </a:lstStyle>
          <a:p>
            <a:fld id="{2772FDD4-AD36-4C4D-82A5-71674064634C}" type="datetimeFigureOut">
              <a:rPr lang="zh-CN" altLang="en-US" smtClean="0"/>
              <a:t>16/11/9</a:t>
            </a:fld>
            <a:endParaRPr lang="zh-CN" altLang="en-US"/>
          </a:p>
        </p:txBody>
      </p:sp>
      <p:sp>
        <p:nvSpPr>
          <p:cNvPr id="3" name="页脚占位符 2"/>
          <p:cNvSpPr>
            <a:spLocks noGrp="1"/>
          </p:cNvSpPr>
          <p:nvPr>
            <p:ph type="ftr" sz="quarter" idx="11"/>
          </p:nvPr>
        </p:nvSpPr>
        <p:spPr/>
        <p:txBody>
          <a:bodyPr/>
          <a:lstStyle>
            <a:extLst/>
          </a:lstStyle>
          <a:p>
            <a:endParaRPr lang="zh-CN" altLang="en-US"/>
          </a:p>
        </p:txBody>
      </p:sp>
      <p:sp>
        <p:nvSpPr>
          <p:cNvPr id="4" name="灯片编号占位符 3"/>
          <p:cNvSpPr>
            <a:spLocks noGrp="1"/>
          </p:cNvSpPr>
          <p:nvPr>
            <p:ph type="sldNum" sz="quarter" idx="12"/>
          </p:nvPr>
        </p:nvSpPr>
        <p:spPr/>
        <p:txBody>
          <a:bodyPr/>
          <a:lstStyle>
            <a:extLst/>
          </a:lstStyle>
          <a:p>
            <a:fld id="{2C330E35-06CA-449A-86A6-5E4A13528314}" type="slidenum">
              <a:rPr lang="zh-CN" altLang="en-US" smtClean="0"/>
              <a:t>‹#›</a:t>
            </a:fld>
            <a:endParaRPr lang="zh-CN" altLang="en-US"/>
          </a:p>
        </p:txBody>
      </p:sp>
    </p:spTree>
  </p:cSld>
  <p:clrMapOvr>
    <a:masterClrMapping/>
  </p:clrMapOvr>
  <p:timing>
    <p:tnLst>
      <p:par>
        <p:cTn xmlns:p14="http://schemas.microsoft.com/office/powerpoint/2010/mai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内容与标题">
    <p:bg>
      <p:bgRef idx="1003">
        <a:schemeClr val="bg1"/>
      </p:bgRef>
    </p:bg>
    <p:spTree>
      <p:nvGrpSpPr>
        <p:cNvPr id="1" name=""/>
        <p:cNvGrpSpPr/>
        <p:nvPr/>
      </p:nvGrpSpPr>
      <p:grpSpPr>
        <a:xfrm>
          <a:off x="0" y="0"/>
          <a:ext cx="0" cy="0"/>
          <a:chOff x="0" y="0"/>
          <a:chExt cx="0" cy="0"/>
        </a:xfrm>
      </p:grpSpPr>
      <p:sp>
        <p:nvSpPr>
          <p:cNvPr id="2" name="标题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zh-CN" altLang="en-US" smtClean="0"/>
              <a:t>单击此处编辑母版标题样式</a:t>
            </a:r>
            <a:endParaRPr kumimoji="0" lang="en-US"/>
          </a:p>
        </p:txBody>
      </p:sp>
      <p:sp>
        <p:nvSpPr>
          <p:cNvPr id="3" name="文本占位符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zh-CN" altLang="en-US" smtClean="0"/>
              <a:t>单击此处编辑母版文本样式</a:t>
            </a:r>
          </a:p>
        </p:txBody>
      </p:sp>
      <p:sp>
        <p:nvSpPr>
          <p:cNvPr id="4" name="内容占位符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5" name="日期占位符 4"/>
          <p:cNvSpPr>
            <a:spLocks noGrp="1"/>
          </p:cNvSpPr>
          <p:nvPr>
            <p:ph type="dt" sz="half" idx="10"/>
          </p:nvPr>
        </p:nvSpPr>
        <p:spPr>
          <a:xfrm>
            <a:off x="6727032" y="6407944"/>
            <a:ext cx="1920240" cy="365760"/>
          </a:xfrm>
        </p:spPr>
        <p:txBody>
          <a:bodyPr/>
          <a:lstStyle>
            <a:extLst/>
          </a:lstStyle>
          <a:p>
            <a:fld id="{2772FDD4-AD36-4C4D-82A5-71674064634C}" type="datetimeFigureOut">
              <a:rPr lang="zh-CN" altLang="en-US" smtClean="0"/>
              <a:t>16/11/9</a:t>
            </a:fld>
            <a:endParaRPr lang="zh-CN" altLang="en-US"/>
          </a:p>
        </p:txBody>
      </p:sp>
      <p:sp>
        <p:nvSpPr>
          <p:cNvPr id="6" name="页脚占位符 5"/>
          <p:cNvSpPr>
            <a:spLocks noGrp="1"/>
          </p:cNvSpPr>
          <p:nvPr>
            <p:ph type="ftr" sz="quarter" idx="11"/>
          </p:nvPr>
        </p:nvSpPr>
        <p:spPr/>
        <p:txBody>
          <a:bodyPr/>
          <a:lstStyle>
            <a:extLst/>
          </a:lstStyle>
          <a:p>
            <a:endParaRPr lang="zh-CN" altLang="en-US"/>
          </a:p>
        </p:txBody>
      </p:sp>
      <p:sp>
        <p:nvSpPr>
          <p:cNvPr id="7" name="灯片编号占位符 6"/>
          <p:cNvSpPr>
            <a:spLocks noGrp="1"/>
          </p:cNvSpPr>
          <p:nvPr>
            <p:ph type="sldNum" sz="quarter" idx="12"/>
          </p:nvPr>
        </p:nvSpPr>
        <p:spPr/>
        <p:txBody>
          <a:bodyPr/>
          <a:lstStyle>
            <a:extLst/>
          </a:lstStyle>
          <a:p>
            <a:fld id="{2C330E35-06CA-449A-86A6-5E4A13528314}" type="slidenum">
              <a:rPr lang="zh-CN" altLang="en-US" smtClean="0"/>
              <a:t>‹#›</a:t>
            </a:fld>
            <a:endParaRPr lang="zh-CN" altLang="en-US"/>
          </a:p>
        </p:txBody>
      </p:sp>
    </p:spTree>
  </p:cSld>
  <p:clrMapOvr>
    <a:overrideClrMapping bg1="lt1" tx1="dk1" bg2="lt2" tx2="dk2" accent1="accent1" accent2="accent2" accent3="accent3" accent4="accent4" accent5="accent5" accent6="accent6" hlink="hlink" folHlink="folHlink"/>
  </p:clrMapOvr>
  <p:timing>
    <p:tnLst>
      <p:par>
        <p:cTn xmlns:p14="http://schemas.microsoft.com/office/powerpoint/2010/mai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图片与标题">
    <p:bg>
      <p:bgRef idx="1002">
        <a:schemeClr val="bg1"/>
      </p:bgRef>
    </p:bg>
    <p:spTree>
      <p:nvGrpSpPr>
        <p:cNvPr id="1" name=""/>
        <p:cNvGrpSpPr/>
        <p:nvPr/>
      </p:nvGrpSpPr>
      <p:grpSpPr>
        <a:xfrm>
          <a:off x="0" y="0"/>
          <a:ext cx="0" cy="0"/>
          <a:chOff x="0" y="0"/>
          <a:chExt cx="0" cy="0"/>
        </a:xfrm>
      </p:grpSpPr>
      <p:sp>
        <p:nvSpPr>
          <p:cNvPr id="4" name="文本占位符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zh-CN" altLang="en-US" smtClean="0"/>
              <a:t>单击此处编辑母版文本样式</a:t>
            </a:r>
          </a:p>
        </p:txBody>
      </p:sp>
      <p:sp>
        <p:nvSpPr>
          <p:cNvPr id="3" name="图片占位符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zh-CN" altLang="en-US" smtClean="0"/>
              <a:t>单击图标添加图片</a:t>
            </a:r>
            <a:endParaRPr kumimoji="0" lang="en-US" dirty="0"/>
          </a:p>
        </p:txBody>
      </p:sp>
      <p:sp>
        <p:nvSpPr>
          <p:cNvPr id="5" name="日期占位符 4"/>
          <p:cNvSpPr>
            <a:spLocks noGrp="1"/>
          </p:cNvSpPr>
          <p:nvPr>
            <p:ph type="dt" sz="half" idx="10"/>
          </p:nvPr>
        </p:nvSpPr>
        <p:spPr/>
        <p:txBody>
          <a:bodyPr/>
          <a:lstStyle>
            <a:lvl1pPr>
              <a:defRPr>
                <a:solidFill>
                  <a:schemeClr val="tx1"/>
                </a:solidFill>
              </a:defRPr>
            </a:lvl1pPr>
            <a:extLst/>
          </a:lstStyle>
          <a:p>
            <a:fld id="{2772FDD4-AD36-4C4D-82A5-71674064634C}" type="datetimeFigureOut">
              <a:rPr lang="zh-CN" altLang="en-US" smtClean="0"/>
              <a:t>16/11/9</a:t>
            </a:fld>
            <a:endParaRPr lang="zh-CN" altLang="en-US"/>
          </a:p>
        </p:txBody>
      </p:sp>
      <p:sp>
        <p:nvSpPr>
          <p:cNvPr id="6" name="页脚占位符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zh-CN" altLang="en-US"/>
          </a:p>
        </p:txBody>
      </p:sp>
      <p:sp>
        <p:nvSpPr>
          <p:cNvPr id="7" name="灯片编号占位符 6"/>
          <p:cNvSpPr>
            <a:spLocks noGrp="1"/>
          </p:cNvSpPr>
          <p:nvPr>
            <p:ph type="sldNum" sz="quarter" idx="12"/>
          </p:nvPr>
        </p:nvSpPr>
        <p:spPr/>
        <p:txBody>
          <a:bodyPr/>
          <a:lstStyle>
            <a:lvl1pPr>
              <a:defRPr>
                <a:solidFill>
                  <a:schemeClr val="tx1"/>
                </a:solidFill>
              </a:defRPr>
            </a:lvl1pPr>
            <a:extLst/>
          </a:lstStyle>
          <a:p>
            <a:fld id="{2C330E35-06CA-449A-86A6-5E4A13528314}" type="slidenum">
              <a:rPr lang="zh-CN" altLang="en-US" smtClean="0"/>
              <a:t>‹#›</a:t>
            </a:fld>
            <a:endParaRPr lang="zh-CN" altLang="en-US"/>
          </a:p>
        </p:txBody>
      </p:sp>
      <p:sp>
        <p:nvSpPr>
          <p:cNvPr id="2" name="标题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zh-CN" altLang="en-US" smtClean="0"/>
              <a:t>单击此处编辑母版标题样式</a:t>
            </a:r>
            <a:endParaRPr kumimoji="0" lang="en-US"/>
          </a:p>
        </p:txBody>
      </p:sp>
      <p:sp>
        <p:nvSpPr>
          <p:cNvPr id="8" name="任意多边形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任意多边形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直角三角形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直接连接符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燕尾形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燕尾形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iming>
    <p:tnLst>
      <p:par>
        <p:cTn xmlns:p14="http://schemas.microsoft.com/office/powerpoint/2010/main" id="1" dur="indefinite" restart="never" nodeType="tmRoot"/>
      </p:par>
    </p:tnLst>
  </p:timing>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任意多边形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任意多边形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直角三角形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直接连接符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标题占位符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zh-CN" altLang="en-US" smtClean="0"/>
              <a:t>单击此处编辑母版标题样式</a:t>
            </a:r>
            <a:endParaRPr kumimoji="0" lang="en-US"/>
          </a:p>
        </p:txBody>
      </p:sp>
      <p:sp>
        <p:nvSpPr>
          <p:cNvPr id="30" name="文本占位符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zh-CN" altLang="en-US" smtClean="0"/>
              <a:t>单击此处编辑母版文本样式</a:t>
            </a:r>
          </a:p>
          <a:p>
            <a:pPr lvl="1" eaLnBrk="1" latinLnBrk="0" hangingPunct="1"/>
            <a:r>
              <a:rPr kumimoji="0" lang="zh-CN" altLang="en-US" smtClean="0"/>
              <a:t>第二级</a:t>
            </a:r>
          </a:p>
          <a:p>
            <a:pPr lvl="2" eaLnBrk="1" latinLnBrk="0" hangingPunct="1"/>
            <a:r>
              <a:rPr kumimoji="0" lang="zh-CN" altLang="en-US" smtClean="0"/>
              <a:t>第三级</a:t>
            </a:r>
          </a:p>
          <a:p>
            <a:pPr lvl="3" eaLnBrk="1" latinLnBrk="0" hangingPunct="1"/>
            <a:r>
              <a:rPr kumimoji="0" lang="zh-CN" altLang="en-US" smtClean="0"/>
              <a:t>第四级</a:t>
            </a:r>
          </a:p>
          <a:p>
            <a:pPr lvl="4" eaLnBrk="1" latinLnBrk="0" hangingPunct="1"/>
            <a:r>
              <a:rPr kumimoji="0" lang="zh-CN" altLang="en-US" smtClean="0"/>
              <a:t>第五级</a:t>
            </a:r>
            <a:endParaRPr kumimoji="0" lang="en-US"/>
          </a:p>
        </p:txBody>
      </p:sp>
      <p:sp>
        <p:nvSpPr>
          <p:cNvPr id="10" name="日期占位符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2772FDD4-AD36-4C4D-82A5-71674064634C}" type="datetimeFigureOut">
              <a:rPr lang="zh-CN" altLang="en-US" smtClean="0"/>
              <a:t>16/11/9</a:t>
            </a:fld>
            <a:endParaRPr lang="zh-CN" altLang="en-US"/>
          </a:p>
        </p:txBody>
      </p:sp>
      <p:sp>
        <p:nvSpPr>
          <p:cNvPr id="22" name="页脚占位符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zh-CN" altLang="en-US"/>
          </a:p>
        </p:txBody>
      </p:sp>
      <p:sp>
        <p:nvSpPr>
          <p:cNvPr id="18" name="灯片编号占位符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2C330E35-06CA-449A-86A6-5E4A13528314}"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iming>
    <p:tnLst>
      <p:par>
        <p:cTn xmlns:p14="http://schemas.microsoft.com/office/powerpoint/2010/main" id="1" dur="indefinite" restart="never" nodeType="tmRoot"/>
      </p:par>
    </p:tnLst>
  </p:timing>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emf"/></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jpe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1477888" y="1907486"/>
            <a:ext cx="6046440" cy="945450"/>
          </a:xfrm>
        </p:spPr>
        <p:txBody>
          <a:bodyPr/>
          <a:lstStyle/>
          <a:p>
            <a:pPr algn="ctr"/>
            <a:r>
              <a:rPr lang="en-US" altLang="zh-CN" dirty="0" smtClean="0">
                <a:effectLst/>
                <a:latin typeface="+mn-ea"/>
                <a:ea typeface="+mn-ea"/>
              </a:rPr>
              <a:t>5070 </a:t>
            </a:r>
            <a:r>
              <a:rPr lang="zh-TW" altLang="zh-CN" dirty="0" smtClean="0">
                <a:effectLst/>
                <a:latin typeface="+mn-ea"/>
                <a:ea typeface="+mn-ea"/>
              </a:rPr>
              <a:t>樂活分享之</a:t>
            </a:r>
            <a:r>
              <a:rPr lang="zh-TW" altLang="en-US" dirty="0" smtClean="0">
                <a:effectLst/>
                <a:latin typeface="+mn-ea"/>
                <a:ea typeface="+mn-ea"/>
              </a:rPr>
              <a:t>二</a:t>
            </a:r>
            <a:endParaRPr lang="zh-CN" altLang="en-US" dirty="0">
              <a:latin typeface="+mn-ea"/>
              <a:ea typeface="+mn-ea"/>
            </a:endParaRPr>
          </a:p>
        </p:txBody>
      </p:sp>
      <p:sp>
        <p:nvSpPr>
          <p:cNvPr id="3" name="副标题 2"/>
          <p:cNvSpPr>
            <a:spLocks noGrp="1"/>
          </p:cNvSpPr>
          <p:nvPr>
            <p:ph type="subTitle" idx="1"/>
          </p:nvPr>
        </p:nvSpPr>
        <p:spPr>
          <a:xfrm>
            <a:off x="3854152" y="4403695"/>
            <a:ext cx="4894312" cy="681489"/>
          </a:xfrm>
        </p:spPr>
        <p:txBody>
          <a:bodyPr/>
          <a:lstStyle/>
          <a:p>
            <a:r>
              <a:rPr lang="zh-CN" altLang="en-US" sz="2800" b="1" dirty="0">
                <a:latin typeface="+mj-ea"/>
                <a:ea typeface="+mj-ea"/>
                <a:cs typeface="+mj-cs"/>
              </a:rPr>
              <a:t>田立民</a:t>
            </a:r>
            <a:r>
              <a:rPr lang="en-US" altLang="zh-CN" dirty="0" smtClean="0"/>
              <a:t>/</a:t>
            </a:r>
            <a:r>
              <a:rPr lang="en-US" altLang="zh-CN" dirty="0" smtClean="0">
                <a:latin typeface="Tw Cen MT" panose="020B0602020104020603" pitchFamily="34" charset="0"/>
              </a:rPr>
              <a:t>2016-11-9</a:t>
            </a:r>
            <a:endParaRPr lang="zh-CN" altLang="en-US" dirty="0">
              <a:latin typeface="Tw Cen MT" panose="020B0602020104020603" pitchFamily="34" charset="0"/>
            </a:endParaRPr>
          </a:p>
        </p:txBody>
      </p:sp>
    </p:spTree>
    <p:extLst>
      <p:ext uri="{BB962C8B-B14F-4D97-AF65-F5344CB8AC3E}">
        <p14:creationId xmlns:p14="http://schemas.microsoft.com/office/powerpoint/2010/main" val="2607987896"/>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476672"/>
            <a:ext cx="6317755" cy="523220"/>
          </a:xfrm>
          <a:prstGeom prst="rect">
            <a:avLst/>
          </a:prstGeom>
          <a:noFill/>
        </p:spPr>
        <p:txBody>
          <a:bodyPr wrap="none" rtlCol="0">
            <a:spAutoFit/>
          </a:bodyPr>
          <a:lstStyle/>
          <a:p>
            <a:r>
              <a:rPr lang="zh-TW" altLang="zh-CN" sz="2800" b="1" dirty="0">
                <a:latin typeface="黑体" panose="02010609060101010101" pitchFamily="49" charset="-122"/>
                <a:ea typeface="黑体" panose="02010609060101010101" pitchFamily="49" charset="-122"/>
              </a:rPr>
              <a:t>臺灣</a:t>
            </a:r>
            <a:r>
              <a:rPr lang="en-US" altLang="zh-CN" sz="2800" b="1" dirty="0">
                <a:latin typeface="黑体" panose="02010609060101010101" pitchFamily="49" charset="-122"/>
                <a:ea typeface="黑体" panose="02010609060101010101" pitchFamily="49" charset="-122"/>
              </a:rPr>
              <a:t>/</a:t>
            </a:r>
            <a:r>
              <a:rPr lang="zh-TW" altLang="zh-CN" sz="2800" b="1" dirty="0">
                <a:latin typeface="黑体" panose="02010609060101010101" pitchFamily="49" charset="-122"/>
                <a:ea typeface="黑体" panose="02010609060101010101" pitchFamily="49" charset="-122"/>
              </a:rPr>
              <a:t>中國大陸</a:t>
            </a:r>
            <a:r>
              <a:rPr lang="en-US" altLang="zh-CN" sz="2800" b="1" dirty="0">
                <a:latin typeface="黑体" panose="02010609060101010101" pitchFamily="49" charset="-122"/>
                <a:ea typeface="黑体" panose="02010609060101010101" pitchFamily="49" charset="-122"/>
              </a:rPr>
              <a:t>/</a:t>
            </a:r>
            <a:r>
              <a:rPr lang="zh-TW" altLang="zh-CN" sz="2800" b="1" dirty="0">
                <a:latin typeface="黑体" panose="02010609060101010101" pitchFamily="49" charset="-122"/>
                <a:ea typeface="黑体" panose="02010609060101010101" pitchFamily="49" charset="-122"/>
              </a:rPr>
              <a:t>兩岸互動供應鏈的現狀</a:t>
            </a:r>
            <a:endParaRPr lang="zh-TW" altLang="en-US" sz="2800" b="1" dirty="0">
              <a:solidFill>
                <a:srgbClr val="000000"/>
              </a:solidFill>
              <a:latin typeface="黑体" panose="02010609060101010101" pitchFamily="49" charset="-122"/>
              <a:ea typeface="黑体" panose="02010609060101010101" pitchFamily="49" charset="-122"/>
            </a:endParaRPr>
          </a:p>
        </p:txBody>
      </p:sp>
      <p:cxnSp>
        <p:nvCxnSpPr>
          <p:cNvPr id="4" name="直接连接符 3"/>
          <p:cNvCxnSpPr/>
          <p:nvPr/>
        </p:nvCxnSpPr>
        <p:spPr>
          <a:xfrm>
            <a:off x="179512" y="999892"/>
            <a:ext cx="8784976" cy="0"/>
          </a:xfrm>
          <a:prstGeom prst="line">
            <a:avLst/>
          </a:prstGeom>
          <a:ln w="38100">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467544" y="1340768"/>
            <a:ext cx="7920880" cy="2431435"/>
          </a:xfrm>
          <a:prstGeom prst="rect">
            <a:avLst/>
          </a:prstGeom>
          <a:noFill/>
        </p:spPr>
        <p:txBody>
          <a:bodyPr wrap="square" rtlCol="0">
            <a:spAutoFit/>
          </a:bodyPr>
          <a:lstStyle>
            <a:defPPr>
              <a:defRPr lang="zh-CN"/>
            </a:defPPr>
            <a:lvl1pPr>
              <a:defRPr sz="3200" b="1">
                <a:latin typeface="Century Gothic" panose="020B0502020202020204" pitchFamily="34" charset="0"/>
              </a:defRPr>
            </a:lvl1pPr>
          </a:lstStyle>
          <a:p>
            <a:r>
              <a:rPr lang="zh-CN" altLang="en-US" sz="3600" u="sng" dirty="0" smtClean="0">
                <a:solidFill>
                  <a:srgbClr val="002060"/>
                </a:solidFill>
              </a:rPr>
              <a:t>台灣</a:t>
            </a:r>
            <a:endParaRPr lang="en-US" altLang="zh-CN" sz="3600" u="sng" dirty="0" smtClean="0">
              <a:solidFill>
                <a:srgbClr val="002060"/>
              </a:solidFill>
            </a:endParaRPr>
          </a:p>
          <a:p>
            <a:endParaRPr lang="en-US" altLang="zh-CN" sz="2000" u="sng" dirty="0" smtClean="0">
              <a:solidFill>
                <a:srgbClr val="002060"/>
              </a:solidFill>
            </a:endParaRPr>
          </a:p>
          <a:p>
            <a:endParaRPr lang="en-US" altLang="zh-TW" sz="1200" u="sng" dirty="0" smtClean="0">
              <a:solidFill>
                <a:srgbClr val="002060"/>
              </a:solidFill>
            </a:endParaRPr>
          </a:p>
          <a:p>
            <a:pPr marL="457200" indent="-457200">
              <a:buFont typeface="Arial" panose="020B0604020202020204" pitchFamily="34" charset="0"/>
              <a:buChar char="•"/>
            </a:pPr>
            <a:r>
              <a:rPr lang="zh-TW" altLang="zh-CN" sz="2800" dirty="0" smtClean="0">
                <a:solidFill>
                  <a:srgbClr val="000000"/>
                </a:solidFill>
              </a:rPr>
              <a:t>充分</a:t>
            </a:r>
            <a:r>
              <a:rPr lang="zh-TW" altLang="zh-CN" sz="2800" dirty="0">
                <a:solidFill>
                  <a:srgbClr val="000000"/>
                </a:solidFill>
              </a:rPr>
              <a:t>結合互聯網特性而整合出全功能的供應鏈公司</a:t>
            </a:r>
            <a:r>
              <a:rPr lang="en-US" altLang="zh-CN" sz="2800" dirty="0">
                <a:solidFill>
                  <a:srgbClr val="000000"/>
                </a:solidFill>
              </a:rPr>
              <a:t> </a:t>
            </a:r>
            <a:endParaRPr lang="en-US" altLang="zh-TW" sz="2800" dirty="0">
              <a:solidFill>
                <a:srgbClr val="000000"/>
              </a:solidFill>
            </a:endParaRPr>
          </a:p>
          <a:p>
            <a:pPr marL="457200" indent="-457200">
              <a:buFont typeface="Arial" panose="020B0604020202020204" pitchFamily="34" charset="0"/>
              <a:buChar char="•"/>
            </a:pPr>
            <a:r>
              <a:rPr lang="zh-TW" altLang="zh-CN" sz="2800" dirty="0" smtClean="0">
                <a:solidFill>
                  <a:srgbClr val="000000"/>
                </a:solidFill>
              </a:rPr>
              <a:t>腳</a:t>
            </a:r>
            <a:r>
              <a:rPr lang="zh-TW" altLang="zh-CN" sz="2800" dirty="0">
                <a:solidFill>
                  <a:srgbClr val="000000"/>
                </a:solidFill>
              </a:rPr>
              <a:t>踏</a:t>
            </a:r>
            <a:r>
              <a:rPr lang="zh-TW" altLang="zh-CN" sz="2800" dirty="0" smtClean="0">
                <a:solidFill>
                  <a:srgbClr val="000000"/>
                </a:solidFill>
              </a:rPr>
              <a:t>實地的</a:t>
            </a:r>
            <a:r>
              <a:rPr lang="en-US" altLang="zh-TW" sz="2800" dirty="0" smtClean="0">
                <a:solidFill>
                  <a:srgbClr val="000000"/>
                </a:solidFill>
              </a:rPr>
              <a:t> </a:t>
            </a:r>
            <a:r>
              <a:rPr lang="en-US" altLang="zh-CN" sz="2800" dirty="0" smtClean="0">
                <a:solidFill>
                  <a:srgbClr val="000000"/>
                </a:solidFill>
              </a:rPr>
              <a:t>3PL </a:t>
            </a:r>
            <a:r>
              <a:rPr lang="zh-TW" altLang="en-US" sz="2800" dirty="0" smtClean="0">
                <a:solidFill>
                  <a:srgbClr val="000000"/>
                </a:solidFill>
              </a:rPr>
              <a:t>（第三方物流）</a:t>
            </a:r>
            <a:endParaRPr lang="zh-CN" altLang="en-US" sz="2800" dirty="0">
              <a:solidFill>
                <a:srgbClr val="000000"/>
              </a:solidFill>
            </a:endParaRPr>
          </a:p>
        </p:txBody>
      </p:sp>
      <p:sp>
        <p:nvSpPr>
          <p:cNvPr id="6" name="向右箭號 5"/>
          <p:cNvSpPr/>
          <p:nvPr/>
        </p:nvSpPr>
        <p:spPr>
          <a:xfrm flipV="1">
            <a:off x="8604448" y="6453336"/>
            <a:ext cx="360040" cy="216024"/>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zh-TW" altLang="en-US"/>
          </a:p>
        </p:txBody>
      </p:sp>
    </p:spTree>
    <p:extLst>
      <p:ext uri="{BB962C8B-B14F-4D97-AF65-F5344CB8AC3E}">
        <p14:creationId xmlns:p14="http://schemas.microsoft.com/office/powerpoint/2010/main" val="1902702707"/>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476672"/>
            <a:ext cx="6317755" cy="523220"/>
          </a:xfrm>
          <a:prstGeom prst="rect">
            <a:avLst/>
          </a:prstGeom>
          <a:noFill/>
        </p:spPr>
        <p:txBody>
          <a:bodyPr wrap="none" rtlCol="0">
            <a:spAutoFit/>
          </a:bodyPr>
          <a:lstStyle/>
          <a:p>
            <a:r>
              <a:rPr lang="zh-TW" altLang="zh-CN" sz="2800" b="1" dirty="0">
                <a:latin typeface="黑体" panose="02010609060101010101" pitchFamily="49" charset="-122"/>
                <a:ea typeface="黑体" panose="02010609060101010101" pitchFamily="49" charset="-122"/>
              </a:rPr>
              <a:t>臺灣</a:t>
            </a:r>
            <a:r>
              <a:rPr lang="en-US" altLang="zh-CN" sz="2800" b="1" dirty="0">
                <a:latin typeface="黑体" panose="02010609060101010101" pitchFamily="49" charset="-122"/>
                <a:ea typeface="黑体" panose="02010609060101010101" pitchFamily="49" charset="-122"/>
              </a:rPr>
              <a:t>/</a:t>
            </a:r>
            <a:r>
              <a:rPr lang="zh-TW" altLang="zh-CN" sz="2800" b="1" dirty="0">
                <a:latin typeface="黑体" panose="02010609060101010101" pitchFamily="49" charset="-122"/>
                <a:ea typeface="黑体" panose="02010609060101010101" pitchFamily="49" charset="-122"/>
              </a:rPr>
              <a:t>中國大陸</a:t>
            </a:r>
            <a:r>
              <a:rPr lang="en-US" altLang="zh-CN" sz="2800" b="1" dirty="0">
                <a:latin typeface="黑体" panose="02010609060101010101" pitchFamily="49" charset="-122"/>
                <a:ea typeface="黑体" panose="02010609060101010101" pitchFamily="49" charset="-122"/>
              </a:rPr>
              <a:t>/</a:t>
            </a:r>
            <a:r>
              <a:rPr lang="zh-TW" altLang="zh-CN" sz="2800" b="1" dirty="0">
                <a:latin typeface="黑体" panose="02010609060101010101" pitchFamily="49" charset="-122"/>
                <a:ea typeface="黑体" panose="02010609060101010101" pitchFamily="49" charset="-122"/>
              </a:rPr>
              <a:t>兩岸互動供應鏈的現狀</a:t>
            </a:r>
            <a:endParaRPr lang="zh-TW" altLang="en-US" sz="2800" b="1" dirty="0">
              <a:solidFill>
                <a:srgbClr val="000000"/>
              </a:solidFill>
              <a:latin typeface="黑体" panose="02010609060101010101" pitchFamily="49" charset="-122"/>
              <a:ea typeface="黑体" panose="02010609060101010101" pitchFamily="49" charset="-122"/>
            </a:endParaRPr>
          </a:p>
        </p:txBody>
      </p:sp>
      <p:cxnSp>
        <p:nvCxnSpPr>
          <p:cNvPr id="4" name="直接连接符 3"/>
          <p:cNvCxnSpPr/>
          <p:nvPr/>
        </p:nvCxnSpPr>
        <p:spPr>
          <a:xfrm>
            <a:off x="179512" y="999892"/>
            <a:ext cx="8784976" cy="0"/>
          </a:xfrm>
          <a:prstGeom prst="line">
            <a:avLst/>
          </a:prstGeom>
          <a:ln w="38100">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467544" y="1340768"/>
            <a:ext cx="7920880" cy="2862322"/>
          </a:xfrm>
          <a:prstGeom prst="rect">
            <a:avLst/>
          </a:prstGeom>
          <a:noFill/>
        </p:spPr>
        <p:txBody>
          <a:bodyPr wrap="square" rtlCol="0">
            <a:spAutoFit/>
          </a:bodyPr>
          <a:lstStyle>
            <a:defPPr>
              <a:defRPr lang="zh-CN"/>
            </a:defPPr>
            <a:lvl1pPr>
              <a:defRPr sz="3200" b="1">
                <a:latin typeface="Century Gothic" panose="020B0502020202020204" pitchFamily="34" charset="0"/>
              </a:defRPr>
            </a:lvl1pPr>
          </a:lstStyle>
          <a:p>
            <a:r>
              <a:rPr lang="zh-CN" altLang="en-US" sz="3600" u="sng" dirty="0" smtClean="0">
                <a:solidFill>
                  <a:srgbClr val="002060"/>
                </a:solidFill>
              </a:rPr>
              <a:t>中國大陸</a:t>
            </a:r>
            <a:endParaRPr lang="en-US" altLang="zh-CN" sz="3600" u="sng" dirty="0" smtClean="0">
              <a:solidFill>
                <a:srgbClr val="002060"/>
              </a:solidFill>
            </a:endParaRPr>
          </a:p>
          <a:p>
            <a:endParaRPr lang="en-US" altLang="zh-CN" sz="2000" u="sng" dirty="0" smtClean="0">
              <a:solidFill>
                <a:srgbClr val="002060"/>
              </a:solidFill>
            </a:endParaRPr>
          </a:p>
          <a:p>
            <a:endParaRPr lang="en-US" altLang="zh-TW" sz="1200" u="sng" dirty="0" smtClean="0">
              <a:solidFill>
                <a:srgbClr val="002060"/>
              </a:solidFill>
            </a:endParaRPr>
          </a:p>
          <a:p>
            <a:pPr marL="457200" indent="-457200">
              <a:buFont typeface="Arial" panose="020B0604020202020204" pitchFamily="34" charset="0"/>
              <a:buChar char="•"/>
            </a:pPr>
            <a:r>
              <a:rPr lang="zh-TW" altLang="en-US" sz="2800" dirty="0" smtClean="0">
                <a:solidFill>
                  <a:srgbClr val="000000"/>
                </a:solidFill>
              </a:rPr>
              <a:t>一群白手套</a:t>
            </a:r>
            <a:endParaRPr lang="en-US" altLang="zh-CN" sz="2800" dirty="0" smtClean="0">
              <a:solidFill>
                <a:srgbClr val="000000"/>
              </a:solidFill>
            </a:endParaRPr>
          </a:p>
          <a:p>
            <a:pPr marL="457200" indent="-457200">
              <a:buFont typeface="Arial" panose="020B0604020202020204" pitchFamily="34" charset="0"/>
              <a:buChar char="•"/>
            </a:pPr>
            <a:r>
              <a:rPr lang="zh-TW" altLang="en-US" sz="2800" dirty="0" smtClean="0">
                <a:solidFill>
                  <a:srgbClr val="000000"/>
                </a:solidFill>
              </a:rPr>
              <a:t>國際化的國企</a:t>
            </a:r>
            <a:endParaRPr lang="en-US" altLang="zh-CN" sz="2800" dirty="0" smtClean="0">
              <a:solidFill>
                <a:srgbClr val="000000"/>
              </a:solidFill>
            </a:endParaRPr>
          </a:p>
          <a:p>
            <a:pPr marL="457200" indent="-457200">
              <a:buFont typeface="Arial" panose="020B0604020202020204" pitchFamily="34" charset="0"/>
              <a:buChar char="•"/>
            </a:pPr>
            <a:r>
              <a:rPr lang="zh-TW" altLang="en-US" sz="2800" dirty="0" smtClean="0">
                <a:solidFill>
                  <a:srgbClr val="000000"/>
                </a:solidFill>
              </a:rPr>
              <a:t>民間新興供應鏈公司</a:t>
            </a:r>
            <a:endParaRPr lang="en-US" altLang="zh-CN" sz="2800" dirty="0" smtClean="0">
              <a:solidFill>
                <a:srgbClr val="000000"/>
              </a:solidFill>
            </a:endParaRPr>
          </a:p>
          <a:p>
            <a:pPr marL="457200" indent="-457200">
              <a:buFont typeface="Arial" panose="020B0604020202020204" pitchFamily="34" charset="0"/>
              <a:buChar char="•"/>
            </a:pPr>
            <a:r>
              <a:rPr lang="zh-TW" altLang="zh-CN" sz="2800" dirty="0" smtClean="0">
                <a:solidFill>
                  <a:srgbClr val="000000"/>
                </a:solidFill>
              </a:rPr>
              <a:t>腳</a:t>
            </a:r>
            <a:r>
              <a:rPr lang="zh-TW" altLang="zh-CN" sz="2800" dirty="0">
                <a:solidFill>
                  <a:srgbClr val="000000"/>
                </a:solidFill>
              </a:rPr>
              <a:t>踏</a:t>
            </a:r>
            <a:r>
              <a:rPr lang="zh-TW" altLang="zh-CN" sz="2800" dirty="0" smtClean="0">
                <a:solidFill>
                  <a:srgbClr val="000000"/>
                </a:solidFill>
              </a:rPr>
              <a:t>實地的</a:t>
            </a:r>
            <a:r>
              <a:rPr lang="en-US" altLang="zh-TW" sz="2800" dirty="0" smtClean="0">
                <a:solidFill>
                  <a:srgbClr val="000000"/>
                </a:solidFill>
              </a:rPr>
              <a:t> </a:t>
            </a:r>
            <a:r>
              <a:rPr lang="en-US" altLang="zh-CN" sz="2800" dirty="0" smtClean="0">
                <a:solidFill>
                  <a:srgbClr val="000000"/>
                </a:solidFill>
              </a:rPr>
              <a:t>3PL </a:t>
            </a:r>
            <a:r>
              <a:rPr lang="zh-TW" altLang="en-US" sz="2800" dirty="0">
                <a:solidFill>
                  <a:srgbClr val="000000"/>
                </a:solidFill>
              </a:rPr>
              <a:t>（第三方物流）</a:t>
            </a:r>
            <a:endParaRPr lang="zh-CN" altLang="zh-CN" sz="2800" dirty="0">
              <a:solidFill>
                <a:srgbClr val="000000"/>
              </a:solidFill>
            </a:endParaRPr>
          </a:p>
        </p:txBody>
      </p:sp>
      <p:sp>
        <p:nvSpPr>
          <p:cNvPr id="6" name="向右箭號 5"/>
          <p:cNvSpPr/>
          <p:nvPr/>
        </p:nvSpPr>
        <p:spPr>
          <a:xfrm flipV="1">
            <a:off x="8604448" y="6453336"/>
            <a:ext cx="360040" cy="216024"/>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zh-TW" altLang="en-US"/>
          </a:p>
        </p:txBody>
      </p:sp>
    </p:spTree>
    <p:extLst>
      <p:ext uri="{BB962C8B-B14F-4D97-AF65-F5344CB8AC3E}">
        <p14:creationId xmlns:p14="http://schemas.microsoft.com/office/powerpoint/2010/main" val="3263590604"/>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476672"/>
            <a:ext cx="6317755" cy="523220"/>
          </a:xfrm>
          <a:prstGeom prst="rect">
            <a:avLst/>
          </a:prstGeom>
          <a:noFill/>
        </p:spPr>
        <p:txBody>
          <a:bodyPr wrap="none" rtlCol="0">
            <a:spAutoFit/>
          </a:bodyPr>
          <a:lstStyle/>
          <a:p>
            <a:r>
              <a:rPr lang="zh-TW" altLang="zh-CN" sz="2800" b="1" dirty="0">
                <a:latin typeface="黑体" panose="02010609060101010101" pitchFamily="49" charset="-122"/>
                <a:ea typeface="黑体" panose="02010609060101010101" pitchFamily="49" charset="-122"/>
              </a:rPr>
              <a:t>臺灣</a:t>
            </a:r>
            <a:r>
              <a:rPr lang="en-US" altLang="zh-CN" sz="2800" b="1" dirty="0">
                <a:latin typeface="黑体" panose="02010609060101010101" pitchFamily="49" charset="-122"/>
                <a:ea typeface="黑体" panose="02010609060101010101" pitchFamily="49" charset="-122"/>
              </a:rPr>
              <a:t>/</a:t>
            </a:r>
            <a:r>
              <a:rPr lang="zh-TW" altLang="zh-CN" sz="2800" b="1" dirty="0">
                <a:latin typeface="黑体" panose="02010609060101010101" pitchFamily="49" charset="-122"/>
                <a:ea typeface="黑体" panose="02010609060101010101" pitchFamily="49" charset="-122"/>
              </a:rPr>
              <a:t>中國大陸</a:t>
            </a:r>
            <a:r>
              <a:rPr lang="en-US" altLang="zh-CN" sz="2800" b="1" dirty="0">
                <a:latin typeface="黑体" panose="02010609060101010101" pitchFamily="49" charset="-122"/>
                <a:ea typeface="黑体" panose="02010609060101010101" pitchFamily="49" charset="-122"/>
              </a:rPr>
              <a:t>/</a:t>
            </a:r>
            <a:r>
              <a:rPr lang="zh-TW" altLang="zh-CN" sz="2800" b="1" dirty="0">
                <a:latin typeface="黑体" panose="02010609060101010101" pitchFamily="49" charset="-122"/>
                <a:ea typeface="黑体" panose="02010609060101010101" pitchFamily="49" charset="-122"/>
              </a:rPr>
              <a:t>兩岸互動供應鏈的現狀</a:t>
            </a:r>
            <a:endParaRPr lang="zh-TW" altLang="en-US" sz="2800" b="1" dirty="0">
              <a:solidFill>
                <a:srgbClr val="000000"/>
              </a:solidFill>
              <a:latin typeface="黑体" panose="02010609060101010101" pitchFamily="49" charset="-122"/>
              <a:ea typeface="黑体" panose="02010609060101010101" pitchFamily="49" charset="-122"/>
            </a:endParaRPr>
          </a:p>
        </p:txBody>
      </p:sp>
      <p:cxnSp>
        <p:nvCxnSpPr>
          <p:cNvPr id="4" name="直接连接符 3"/>
          <p:cNvCxnSpPr/>
          <p:nvPr/>
        </p:nvCxnSpPr>
        <p:spPr>
          <a:xfrm>
            <a:off x="179512" y="999892"/>
            <a:ext cx="8784976" cy="0"/>
          </a:xfrm>
          <a:prstGeom prst="line">
            <a:avLst/>
          </a:prstGeom>
          <a:ln w="38100">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611560" y="1746681"/>
            <a:ext cx="7920880" cy="1754327"/>
          </a:xfrm>
          <a:prstGeom prst="rect">
            <a:avLst/>
          </a:prstGeom>
          <a:noFill/>
        </p:spPr>
        <p:txBody>
          <a:bodyPr wrap="square" rtlCol="0">
            <a:spAutoFit/>
          </a:bodyPr>
          <a:lstStyle>
            <a:defPPr>
              <a:defRPr lang="zh-CN"/>
            </a:defPPr>
            <a:lvl1pPr>
              <a:defRPr sz="3200" b="1">
                <a:latin typeface="Century Gothic" panose="020B0502020202020204" pitchFamily="34" charset="0"/>
              </a:defRPr>
            </a:lvl1pPr>
          </a:lstStyle>
          <a:p>
            <a:r>
              <a:rPr lang="zh-TW" altLang="zh-CN" sz="3600" dirty="0">
                <a:solidFill>
                  <a:srgbClr val="000000"/>
                </a:solidFill>
              </a:rPr>
              <a:t>兩岸互動是</a:t>
            </a:r>
            <a:r>
              <a:rPr lang="zh-TW" altLang="zh-CN" sz="3600" dirty="0" smtClean="0">
                <a:solidFill>
                  <a:srgbClr val="000000"/>
                </a:solidFill>
              </a:rPr>
              <a:t>全面</a:t>
            </a:r>
            <a:r>
              <a:rPr lang="zh-TW" altLang="en-US" sz="3600" dirty="0" smtClean="0">
                <a:solidFill>
                  <a:srgbClr val="000000"/>
                </a:solidFill>
              </a:rPr>
              <a:t>性</a:t>
            </a:r>
            <a:r>
              <a:rPr lang="zh-TW" altLang="zh-CN" sz="3600" dirty="0" smtClean="0">
                <a:solidFill>
                  <a:srgbClr val="000000"/>
                </a:solidFill>
              </a:rPr>
              <a:t>的</a:t>
            </a:r>
            <a:r>
              <a:rPr lang="en-US" altLang="zh-CN" sz="3600" dirty="0" smtClean="0">
                <a:solidFill>
                  <a:srgbClr val="000000"/>
                </a:solidFill>
              </a:rPr>
              <a:t> – </a:t>
            </a:r>
            <a:r>
              <a:rPr lang="zh-TW" altLang="en-US" sz="3600" dirty="0" smtClean="0">
                <a:solidFill>
                  <a:srgbClr val="000000"/>
                </a:solidFill>
              </a:rPr>
              <a:t>食品及食品原物料</a:t>
            </a:r>
            <a:r>
              <a:rPr lang="en-US" altLang="zh-CN" sz="3600" dirty="0" smtClean="0">
                <a:solidFill>
                  <a:srgbClr val="000000"/>
                </a:solidFill>
              </a:rPr>
              <a:t>; </a:t>
            </a:r>
            <a:r>
              <a:rPr lang="zh-TW" altLang="en-US" sz="3600" dirty="0" smtClean="0">
                <a:solidFill>
                  <a:srgbClr val="000000"/>
                </a:solidFill>
              </a:rPr>
              <a:t>快速流通物品；</a:t>
            </a:r>
            <a:r>
              <a:rPr lang="en-US" altLang="zh-TW" sz="3600" dirty="0" smtClean="0">
                <a:solidFill>
                  <a:srgbClr val="000000"/>
                </a:solidFill>
              </a:rPr>
              <a:t>3C</a:t>
            </a:r>
            <a:r>
              <a:rPr lang="zh-TW" altLang="en-US" sz="3600" dirty="0" smtClean="0">
                <a:solidFill>
                  <a:srgbClr val="000000"/>
                </a:solidFill>
              </a:rPr>
              <a:t>產品</a:t>
            </a:r>
            <a:r>
              <a:rPr lang="en-US" altLang="zh-TW" sz="3600" dirty="0" smtClean="0">
                <a:solidFill>
                  <a:srgbClr val="000000"/>
                </a:solidFill>
              </a:rPr>
              <a:t> </a:t>
            </a:r>
            <a:r>
              <a:rPr lang="is-IS" altLang="zh-TW" sz="3600" dirty="0" smtClean="0">
                <a:solidFill>
                  <a:srgbClr val="000000"/>
                </a:solidFill>
              </a:rPr>
              <a:t>…</a:t>
            </a:r>
            <a:r>
              <a:rPr lang="zh-TW" altLang="en-US" sz="3600" dirty="0" smtClean="0">
                <a:solidFill>
                  <a:srgbClr val="000000"/>
                </a:solidFill>
              </a:rPr>
              <a:t> 藝術</a:t>
            </a:r>
            <a:r>
              <a:rPr lang="zh-TW" altLang="en-US" sz="3600" dirty="0" smtClean="0">
                <a:solidFill>
                  <a:schemeClr val="tx1">
                    <a:lumMod val="65000"/>
                    <a:lumOff val="35000"/>
                  </a:schemeClr>
                </a:solidFill>
              </a:rPr>
              <a:t>。</a:t>
            </a:r>
            <a:endParaRPr lang="en-US" altLang="zh-TW" sz="3600" dirty="0" smtClean="0">
              <a:solidFill>
                <a:schemeClr val="tx1">
                  <a:lumMod val="65000"/>
                  <a:lumOff val="35000"/>
                </a:schemeClr>
              </a:solidFill>
            </a:endParaRPr>
          </a:p>
          <a:p>
            <a:endParaRPr lang="en-US" altLang="zh-CN" sz="3600" dirty="0">
              <a:solidFill>
                <a:schemeClr val="tx1">
                  <a:lumMod val="65000"/>
                  <a:lumOff val="35000"/>
                </a:schemeClr>
              </a:solidFill>
            </a:endParaRPr>
          </a:p>
        </p:txBody>
      </p:sp>
      <p:sp>
        <p:nvSpPr>
          <p:cNvPr id="3" name="矩形 2"/>
          <p:cNvSpPr/>
          <p:nvPr/>
        </p:nvSpPr>
        <p:spPr>
          <a:xfrm>
            <a:off x="1043608" y="3645024"/>
            <a:ext cx="6768752" cy="1569660"/>
          </a:xfrm>
          <a:prstGeom prst="rect">
            <a:avLst/>
          </a:prstGeom>
        </p:spPr>
        <p:txBody>
          <a:bodyPr wrap="square">
            <a:spAutoFit/>
          </a:bodyPr>
          <a:lstStyle/>
          <a:p>
            <a:r>
              <a:rPr lang="zh-TW" altLang="en-US" sz="3200" b="1" dirty="0">
                <a:solidFill>
                  <a:srgbClr val="000000"/>
                </a:solidFill>
                <a:latin typeface="Century Gothic" panose="020B0502020202020204" pitchFamily="34" charset="0"/>
              </a:rPr>
              <a:t>以及從</a:t>
            </a:r>
            <a:r>
              <a:rPr lang="zh-TW" altLang="en-US" sz="3200" b="1" dirty="0" smtClean="0">
                <a:solidFill>
                  <a:srgbClr val="000000"/>
                </a:solidFill>
                <a:latin typeface="Century Gothic" panose="020B0502020202020204" pitchFamily="34" charset="0"/>
              </a:rPr>
              <a:t>去年下半年才開始的</a:t>
            </a:r>
            <a:r>
              <a:rPr lang="zh-TW" altLang="en-US" sz="3200" b="1" dirty="0">
                <a:solidFill>
                  <a:srgbClr val="000000"/>
                </a:solidFill>
                <a:latin typeface="Century Gothic" panose="020B0502020202020204" pitchFamily="34" charset="0"/>
              </a:rPr>
              <a:t>，兩岸在</a:t>
            </a:r>
            <a:r>
              <a:rPr lang="zh-TW" altLang="en-US" sz="3200" b="1" u="sng" dirty="0">
                <a:solidFill>
                  <a:srgbClr val="000000"/>
                </a:solidFill>
                <a:latin typeface="Century Gothic" panose="020B0502020202020204" pitchFamily="34" charset="0"/>
              </a:rPr>
              <a:t>冷鏈</a:t>
            </a:r>
            <a:r>
              <a:rPr lang="zh-TW" altLang="en-US" sz="3200" b="1" dirty="0">
                <a:solidFill>
                  <a:srgbClr val="000000"/>
                </a:solidFill>
                <a:latin typeface="Century Gothic" panose="020B0502020202020204" pitchFamily="34" charset="0"/>
              </a:rPr>
              <a:t>領域</a:t>
            </a:r>
            <a:r>
              <a:rPr lang="zh-TW" altLang="en-US" sz="3200" b="1" dirty="0" smtClean="0">
                <a:solidFill>
                  <a:srgbClr val="000000"/>
                </a:solidFill>
                <a:latin typeface="Century Gothic" panose="020B0502020202020204" pitchFamily="34" charset="0"/>
              </a:rPr>
              <a:t>上的積極互動并建立聯盟的組織和機制</a:t>
            </a:r>
            <a:endParaRPr lang="zh-CN" altLang="zh-CN" sz="3200" b="1" dirty="0">
              <a:solidFill>
                <a:srgbClr val="000000"/>
              </a:solidFill>
              <a:latin typeface="Century Gothic" panose="020B0502020202020204" pitchFamily="34" charset="0"/>
            </a:endParaRPr>
          </a:p>
        </p:txBody>
      </p:sp>
    </p:spTree>
    <p:extLst>
      <p:ext uri="{BB962C8B-B14F-4D97-AF65-F5344CB8AC3E}">
        <p14:creationId xmlns:p14="http://schemas.microsoft.com/office/powerpoint/2010/main" val="110507706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11"/>
          <p:cNvSpPr>
            <a:spLocks noChangeArrowheads="1"/>
          </p:cNvSpPr>
          <p:nvPr/>
        </p:nvSpPr>
        <p:spPr bwMode="gray">
          <a:xfrm>
            <a:off x="1115616" y="3712642"/>
            <a:ext cx="4419600" cy="652462"/>
          </a:xfrm>
          <a:prstGeom prst="roundRect">
            <a:avLst>
              <a:gd name="adj" fmla="val 50000"/>
            </a:avLst>
          </a:prstGeom>
          <a:noFill/>
          <a:ln w="38100" algn="ctr">
            <a:noFill/>
            <a:round/>
            <a:headEnd/>
            <a:tailEnd/>
          </a:ln>
        </p:spPr>
        <p:txBody>
          <a:bodyPr wrap="none" anchor="ctr"/>
          <a:lstStyle>
            <a:defPPr>
              <a:defRPr lang="zh-CN"/>
            </a:defPPr>
            <a:lvl1pPr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1pPr>
            <a:lvl2pPr marL="4572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2pPr>
            <a:lvl3pPr marL="9144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3pPr>
            <a:lvl4pPr marL="13716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4pPr>
            <a:lvl5pPr marL="18288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5pPr>
            <a:lvl6pPr marL="2286000" algn="l" defTabSz="914400" rtl="0" eaLnBrk="1" latinLnBrk="0" hangingPunct="1">
              <a:defRPr kern="1200">
                <a:solidFill>
                  <a:schemeClr val="tx1"/>
                </a:solidFill>
                <a:latin typeface="Calibri" pitchFamily="34" charset="0"/>
                <a:ea typeface="宋体" pitchFamily="2" charset="-122"/>
                <a:cs typeface="+mn-cs"/>
              </a:defRPr>
            </a:lvl6pPr>
            <a:lvl7pPr marL="2743200" algn="l" defTabSz="914400" rtl="0" eaLnBrk="1" latinLnBrk="0" hangingPunct="1">
              <a:defRPr kern="1200">
                <a:solidFill>
                  <a:schemeClr val="tx1"/>
                </a:solidFill>
                <a:latin typeface="Calibri" pitchFamily="34" charset="0"/>
                <a:ea typeface="宋体" pitchFamily="2" charset="-122"/>
                <a:cs typeface="+mn-cs"/>
              </a:defRPr>
            </a:lvl7pPr>
            <a:lvl8pPr marL="3200400" algn="l" defTabSz="914400" rtl="0" eaLnBrk="1" latinLnBrk="0" hangingPunct="1">
              <a:defRPr kern="1200">
                <a:solidFill>
                  <a:schemeClr val="tx1"/>
                </a:solidFill>
                <a:latin typeface="Calibri" pitchFamily="34" charset="0"/>
                <a:ea typeface="宋体" pitchFamily="2" charset="-122"/>
                <a:cs typeface="+mn-cs"/>
              </a:defRPr>
            </a:lvl8pPr>
            <a:lvl9pPr marL="3657600" algn="l" defTabSz="914400" rtl="0" eaLnBrk="1" latinLnBrk="0" hangingPunct="1">
              <a:defRPr kern="1200">
                <a:solidFill>
                  <a:schemeClr val="tx1"/>
                </a:solidFill>
                <a:latin typeface="Calibri" pitchFamily="34" charset="0"/>
                <a:ea typeface="宋体" pitchFamily="2" charset="-122"/>
                <a:cs typeface="+mn-cs"/>
              </a:defRPr>
            </a:lvl9pPr>
          </a:lstStyle>
          <a:p>
            <a:r>
              <a:rPr lang="en-US" altLang="zh-TW" sz="2400" b="1" dirty="0">
                <a:solidFill>
                  <a:schemeClr val="bg1">
                    <a:lumMod val="85000"/>
                  </a:schemeClr>
                </a:solidFill>
                <a:latin typeface="微软雅黑" pitchFamily="34" charset="-122"/>
                <a:ea typeface="微软雅黑" pitchFamily="34" charset="-122"/>
              </a:rPr>
              <a:t>4</a:t>
            </a:r>
            <a:r>
              <a:rPr lang="en-US" altLang="zh-TW" sz="2400" b="1" dirty="0" smtClean="0">
                <a:solidFill>
                  <a:schemeClr val="bg1">
                    <a:lumMod val="85000"/>
                  </a:schemeClr>
                </a:solidFill>
                <a:latin typeface="微软雅黑" pitchFamily="34" charset="-122"/>
                <a:ea typeface="微软雅黑" pitchFamily="34" charset="-122"/>
              </a:rPr>
              <a:t>.</a:t>
            </a:r>
            <a:r>
              <a:rPr lang="zh-TW" altLang="zh-CN" sz="2400" b="1" dirty="0">
                <a:solidFill>
                  <a:schemeClr val="bg1">
                    <a:lumMod val="85000"/>
                  </a:schemeClr>
                </a:solidFill>
                <a:latin typeface="黑体" panose="02010609060101010101" pitchFamily="49" charset="-122"/>
                <a:ea typeface="黑体" panose="02010609060101010101" pitchFamily="49" charset="-122"/>
              </a:rPr>
              <a:t>企業供應鏈與社會責任</a:t>
            </a:r>
            <a:endParaRPr lang="zh-TW" altLang="en-US" sz="2400" b="1" dirty="0">
              <a:solidFill>
                <a:schemeClr val="bg1">
                  <a:lumMod val="85000"/>
                </a:schemeClr>
              </a:solidFill>
              <a:latin typeface="黑体" panose="02010609060101010101" pitchFamily="49" charset="-122"/>
              <a:ea typeface="黑体" panose="02010609060101010101" pitchFamily="49" charset="-122"/>
            </a:endParaRPr>
          </a:p>
        </p:txBody>
      </p:sp>
      <p:sp>
        <p:nvSpPr>
          <p:cNvPr id="3" name="AutoShape 14"/>
          <p:cNvSpPr>
            <a:spLocks noChangeArrowheads="1"/>
          </p:cNvSpPr>
          <p:nvPr/>
        </p:nvSpPr>
        <p:spPr bwMode="gray">
          <a:xfrm>
            <a:off x="1150035" y="1124744"/>
            <a:ext cx="5495401" cy="688975"/>
          </a:xfrm>
          <a:prstGeom prst="roundRect">
            <a:avLst>
              <a:gd name="adj" fmla="val 50000"/>
            </a:avLst>
          </a:prstGeom>
          <a:noFill/>
          <a:ln w="38100" algn="ctr">
            <a:noFill/>
            <a:round/>
            <a:headEnd/>
            <a:tailEnd/>
          </a:ln>
        </p:spPr>
        <p:txBody>
          <a:bodyPr wrap="none" anchor="ctr"/>
          <a:lstStyle>
            <a:defPPr>
              <a:defRPr lang="zh-CN"/>
            </a:defPPr>
            <a:lvl1pPr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1pPr>
            <a:lvl2pPr marL="4572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2pPr>
            <a:lvl3pPr marL="9144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3pPr>
            <a:lvl4pPr marL="13716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4pPr>
            <a:lvl5pPr marL="18288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5pPr>
            <a:lvl6pPr marL="2286000" algn="l" defTabSz="914400" rtl="0" eaLnBrk="1" latinLnBrk="0" hangingPunct="1">
              <a:defRPr kern="1200">
                <a:solidFill>
                  <a:schemeClr val="tx1"/>
                </a:solidFill>
                <a:latin typeface="Calibri" pitchFamily="34" charset="0"/>
                <a:ea typeface="宋体" pitchFamily="2" charset="-122"/>
                <a:cs typeface="+mn-cs"/>
              </a:defRPr>
            </a:lvl6pPr>
            <a:lvl7pPr marL="2743200" algn="l" defTabSz="914400" rtl="0" eaLnBrk="1" latinLnBrk="0" hangingPunct="1">
              <a:defRPr kern="1200">
                <a:solidFill>
                  <a:schemeClr val="tx1"/>
                </a:solidFill>
                <a:latin typeface="Calibri" pitchFamily="34" charset="0"/>
                <a:ea typeface="宋体" pitchFamily="2" charset="-122"/>
                <a:cs typeface="+mn-cs"/>
              </a:defRPr>
            </a:lvl7pPr>
            <a:lvl8pPr marL="3200400" algn="l" defTabSz="914400" rtl="0" eaLnBrk="1" latinLnBrk="0" hangingPunct="1">
              <a:defRPr kern="1200">
                <a:solidFill>
                  <a:schemeClr val="tx1"/>
                </a:solidFill>
                <a:latin typeface="Calibri" pitchFamily="34" charset="0"/>
                <a:ea typeface="宋体" pitchFamily="2" charset="-122"/>
                <a:cs typeface="+mn-cs"/>
              </a:defRPr>
            </a:lvl8pPr>
            <a:lvl9pPr marL="3657600" algn="l" defTabSz="914400" rtl="0" eaLnBrk="1" latinLnBrk="0" hangingPunct="1">
              <a:defRPr kern="1200">
                <a:solidFill>
                  <a:schemeClr val="tx1"/>
                </a:solidFill>
                <a:latin typeface="Calibri" pitchFamily="34" charset="0"/>
                <a:ea typeface="宋体" pitchFamily="2" charset="-122"/>
                <a:cs typeface="+mn-cs"/>
              </a:defRPr>
            </a:lvl9pPr>
          </a:lstStyle>
          <a:p>
            <a:r>
              <a:rPr lang="en-US" altLang="zh-TW" sz="2400" b="1" dirty="0" smtClean="0">
                <a:solidFill>
                  <a:schemeClr val="bg1">
                    <a:lumMod val="85000"/>
                  </a:schemeClr>
                </a:solidFill>
                <a:latin typeface="微软雅黑" pitchFamily="34" charset="-122"/>
                <a:ea typeface="微软雅黑" pitchFamily="34" charset="-122"/>
              </a:rPr>
              <a:t>1.</a:t>
            </a:r>
            <a:r>
              <a:rPr lang="zh-TW" altLang="zh-CN" sz="2400" b="1" dirty="0">
                <a:solidFill>
                  <a:schemeClr val="bg1">
                    <a:lumMod val="85000"/>
                  </a:schemeClr>
                </a:solidFill>
                <a:latin typeface="黑体" panose="02010609060101010101" pitchFamily="49" charset="-122"/>
                <a:ea typeface="黑体" panose="02010609060101010101" pitchFamily="49" charset="-122"/>
              </a:rPr>
              <a:t>什麼是供應鏈？現在</a:t>
            </a:r>
            <a:r>
              <a:rPr lang="en-US" altLang="zh-CN" sz="2400" b="1" dirty="0">
                <a:solidFill>
                  <a:schemeClr val="bg1">
                    <a:lumMod val="85000"/>
                  </a:schemeClr>
                </a:solidFill>
                <a:latin typeface="黑体" panose="02010609060101010101" pitchFamily="49" charset="-122"/>
                <a:ea typeface="黑体" panose="02010609060101010101" pitchFamily="49" charset="-122"/>
              </a:rPr>
              <a:t>/</a:t>
            </a:r>
            <a:r>
              <a:rPr lang="zh-TW" altLang="zh-CN" sz="2400" b="1" dirty="0">
                <a:solidFill>
                  <a:schemeClr val="bg1">
                    <a:lumMod val="85000"/>
                  </a:schemeClr>
                </a:solidFill>
                <a:latin typeface="黑体" panose="02010609060101010101" pitchFamily="49" charset="-122"/>
                <a:ea typeface="黑体" panose="02010609060101010101" pitchFamily="49" charset="-122"/>
              </a:rPr>
              <a:t>未來的定義</a:t>
            </a:r>
            <a:endParaRPr lang="zh-TW" altLang="en-US" sz="2400" b="1" dirty="0">
              <a:solidFill>
                <a:schemeClr val="bg1">
                  <a:lumMod val="85000"/>
                </a:schemeClr>
              </a:solidFill>
              <a:latin typeface="黑体" panose="02010609060101010101" pitchFamily="49" charset="-122"/>
              <a:ea typeface="黑体" panose="02010609060101010101" pitchFamily="49" charset="-122"/>
            </a:endParaRPr>
          </a:p>
        </p:txBody>
      </p:sp>
      <p:sp>
        <p:nvSpPr>
          <p:cNvPr id="4" name="AutoShape 14"/>
          <p:cNvSpPr>
            <a:spLocks noChangeArrowheads="1"/>
          </p:cNvSpPr>
          <p:nvPr/>
        </p:nvSpPr>
        <p:spPr bwMode="gray">
          <a:xfrm>
            <a:off x="1115616" y="2834258"/>
            <a:ext cx="4419600" cy="666750"/>
          </a:xfrm>
          <a:prstGeom prst="roundRect">
            <a:avLst>
              <a:gd name="adj" fmla="val 50000"/>
            </a:avLst>
          </a:prstGeom>
          <a:noFill/>
          <a:ln w="38100" algn="ctr">
            <a:noFill/>
            <a:round/>
            <a:headEnd/>
            <a:tailEnd/>
          </a:ln>
        </p:spPr>
        <p:txBody>
          <a:bodyPr wrap="none" anchor="ctr"/>
          <a:lstStyle>
            <a:defPPr>
              <a:defRPr lang="zh-CN"/>
            </a:defPPr>
            <a:lvl1pPr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1pPr>
            <a:lvl2pPr marL="4572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2pPr>
            <a:lvl3pPr marL="9144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3pPr>
            <a:lvl4pPr marL="13716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4pPr>
            <a:lvl5pPr marL="18288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5pPr>
            <a:lvl6pPr marL="2286000" algn="l" defTabSz="914400" rtl="0" eaLnBrk="1" latinLnBrk="0" hangingPunct="1">
              <a:defRPr kern="1200">
                <a:solidFill>
                  <a:schemeClr val="tx1"/>
                </a:solidFill>
                <a:latin typeface="Calibri" pitchFamily="34" charset="0"/>
                <a:ea typeface="宋体" pitchFamily="2" charset="-122"/>
                <a:cs typeface="+mn-cs"/>
              </a:defRPr>
            </a:lvl6pPr>
            <a:lvl7pPr marL="2743200" algn="l" defTabSz="914400" rtl="0" eaLnBrk="1" latinLnBrk="0" hangingPunct="1">
              <a:defRPr kern="1200">
                <a:solidFill>
                  <a:schemeClr val="tx1"/>
                </a:solidFill>
                <a:latin typeface="Calibri" pitchFamily="34" charset="0"/>
                <a:ea typeface="宋体" pitchFamily="2" charset="-122"/>
                <a:cs typeface="+mn-cs"/>
              </a:defRPr>
            </a:lvl7pPr>
            <a:lvl8pPr marL="3200400" algn="l" defTabSz="914400" rtl="0" eaLnBrk="1" latinLnBrk="0" hangingPunct="1">
              <a:defRPr kern="1200">
                <a:solidFill>
                  <a:schemeClr val="tx1"/>
                </a:solidFill>
                <a:latin typeface="Calibri" pitchFamily="34" charset="0"/>
                <a:ea typeface="宋体" pitchFamily="2" charset="-122"/>
                <a:cs typeface="+mn-cs"/>
              </a:defRPr>
            </a:lvl8pPr>
            <a:lvl9pPr marL="3657600" algn="l" defTabSz="914400" rtl="0" eaLnBrk="1" latinLnBrk="0" hangingPunct="1">
              <a:defRPr kern="1200">
                <a:solidFill>
                  <a:schemeClr val="tx1"/>
                </a:solidFill>
                <a:latin typeface="Calibri" pitchFamily="34" charset="0"/>
                <a:ea typeface="宋体" pitchFamily="2" charset="-122"/>
                <a:cs typeface="+mn-cs"/>
              </a:defRPr>
            </a:lvl9pPr>
          </a:lstStyle>
          <a:p>
            <a:r>
              <a:rPr lang="en-US" altLang="zh-TW" sz="2800" b="1" dirty="0">
                <a:solidFill>
                  <a:srgbClr val="000000"/>
                </a:solidFill>
                <a:latin typeface="微软雅黑" pitchFamily="34" charset="-122"/>
                <a:ea typeface="微软雅黑" pitchFamily="34" charset="-122"/>
              </a:rPr>
              <a:t>3</a:t>
            </a:r>
            <a:r>
              <a:rPr lang="en-US" altLang="zh-TW" sz="2400" b="1" dirty="0" smtClean="0">
                <a:solidFill>
                  <a:srgbClr val="000000"/>
                </a:solidFill>
                <a:latin typeface="微软雅黑" pitchFamily="34" charset="-122"/>
                <a:ea typeface="微软雅黑" pitchFamily="34" charset="-122"/>
              </a:rPr>
              <a:t>.</a:t>
            </a:r>
            <a:r>
              <a:rPr lang="zh-TW" altLang="zh-CN" sz="2400" b="1" dirty="0">
                <a:latin typeface="黑体" panose="02010609060101010101" pitchFamily="49" charset="-122"/>
                <a:ea typeface="黑体" panose="02010609060101010101" pitchFamily="49" charset="-122"/>
              </a:rPr>
              <a:t>供應鏈的湧動核心成份</a:t>
            </a:r>
            <a:r>
              <a:rPr lang="en-US" altLang="zh-CN" sz="2400" b="1" dirty="0">
                <a:latin typeface="黑体" panose="02010609060101010101" pitchFamily="49" charset="-122"/>
                <a:ea typeface="黑体" panose="02010609060101010101" pitchFamily="49" charset="-122"/>
              </a:rPr>
              <a:t>?</a:t>
            </a:r>
            <a:endParaRPr lang="zh-TW" altLang="en-US" sz="2400" b="1" dirty="0">
              <a:solidFill>
                <a:srgbClr val="000000"/>
              </a:solidFill>
              <a:latin typeface="黑体" panose="02010609060101010101" pitchFamily="49" charset="-122"/>
              <a:ea typeface="黑体" panose="02010609060101010101" pitchFamily="49" charset="-122"/>
            </a:endParaRPr>
          </a:p>
        </p:txBody>
      </p:sp>
      <p:sp>
        <p:nvSpPr>
          <p:cNvPr id="5" name="AutoShape 11"/>
          <p:cNvSpPr>
            <a:spLocks noChangeArrowheads="1"/>
          </p:cNvSpPr>
          <p:nvPr/>
        </p:nvSpPr>
        <p:spPr bwMode="gray">
          <a:xfrm>
            <a:off x="1160512" y="4498418"/>
            <a:ext cx="4419600" cy="652463"/>
          </a:xfrm>
          <a:prstGeom prst="roundRect">
            <a:avLst>
              <a:gd name="adj" fmla="val 50000"/>
            </a:avLst>
          </a:prstGeom>
          <a:noFill/>
          <a:ln w="38100" algn="ctr">
            <a:noFill/>
            <a:round/>
            <a:headEnd/>
            <a:tailEnd/>
          </a:ln>
        </p:spPr>
        <p:txBody>
          <a:bodyPr wrap="none" anchor="ctr"/>
          <a:lstStyle>
            <a:defPPr>
              <a:defRPr lang="zh-CN"/>
            </a:defPPr>
            <a:lvl1pPr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1pPr>
            <a:lvl2pPr marL="4572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2pPr>
            <a:lvl3pPr marL="9144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3pPr>
            <a:lvl4pPr marL="13716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4pPr>
            <a:lvl5pPr marL="18288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5pPr>
            <a:lvl6pPr marL="2286000" algn="l" defTabSz="914400" rtl="0" eaLnBrk="1" latinLnBrk="0" hangingPunct="1">
              <a:defRPr kern="1200">
                <a:solidFill>
                  <a:schemeClr val="tx1"/>
                </a:solidFill>
                <a:latin typeface="Calibri" pitchFamily="34" charset="0"/>
                <a:ea typeface="宋体" pitchFamily="2" charset="-122"/>
                <a:cs typeface="+mn-cs"/>
              </a:defRPr>
            </a:lvl6pPr>
            <a:lvl7pPr marL="2743200" algn="l" defTabSz="914400" rtl="0" eaLnBrk="1" latinLnBrk="0" hangingPunct="1">
              <a:defRPr kern="1200">
                <a:solidFill>
                  <a:schemeClr val="tx1"/>
                </a:solidFill>
                <a:latin typeface="Calibri" pitchFamily="34" charset="0"/>
                <a:ea typeface="宋体" pitchFamily="2" charset="-122"/>
                <a:cs typeface="+mn-cs"/>
              </a:defRPr>
            </a:lvl7pPr>
            <a:lvl8pPr marL="3200400" algn="l" defTabSz="914400" rtl="0" eaLnBrk="1" latinLnBrk="0" hangingPunct="1">
              <a:defRPr kern="1200">
                <a:solidFill>
                  <a:schemeClr val="tx1"/>
                </a:solidFill>
                <a:latin typeface="Calibri" pitchFamily="34" charset="0"/>
                <a:ea typeface="宋体" pitchFamily="2" charset="-122"/>
                <a:cs typeface="+mn-cs"/>
              </a:defRPr>
            </a:lvl8pPr>
            <a:lvl9pPr marL="3657600" algn="l" defTabSz="914400" rtl="0" eaLnBrk="1" latinLnBrk="0" hangingPunct="1">
              <a:defRPr kern="1200">
                <a:solidFill>
                  <a:schemeClr val="tx1"/>
                </a:solidFill>
                <a:latin typeface="Calibri" pitchFamily="34" charset="0"/>
                <a:ea typeface="宋体" pitchFamily="2" charset="-122"/>
                <a:cs typeface="+mn-cs"/>
              </a:defRPr>
            </a:lvl9pPr>
          </a:lstStyle>
          <a:p>
            <a:r>
              <a:rPr lang="en-US" altLang="zh-CN" sz="2400" b="1" dirty="0">
                <a:solidFill>
                  <a:schemeClr val="bg1">
                    <a:lumMod val="85000"/>
                  </a:schemeClr>
                </a:solidFill>
                <a:latin typeface="微软雅黑" pitchFamily="34" charset="-122"/>
                <a:ea typeface="微软雅黑" pitchFamily="34" charset="-122"/>
              </a:rPr>
              <a:t>5</a:t>
            </a:r>
            <a:r>
              <a:rPr lang="en-US" altLang="zh-TW" sz="2400" b="1" dirty="0" smtClean="0">
                <a:solidFill>
                  <a:schemeClr val="bg1">
                    <a:lumMod val="85000"/>
                  </a:schemeClr>
                </a:solidFill>
                <a:latin typeface="微软雅黑" pitchFamily="34" charset="-122"/>
                <a:ea typeface="微软雅黑" pitchFamily="34" charset="-122"/>
              </a:rPr>
              <a:t>.</a:t>
            </a:r>
            <a:r>
              <a:rPr lang="zh-TW" altLang="zh-CN" sz="2400" b="1" dirty="0">
                <a:solidFill>
                  <a:schemeClr val="bg1">
                    <a:lumMod val="85000"/>
                  </a:schemeClr>
                </a:solidFill>
                <a:latin typeface="黑体" panose="02010609060101010101" pitchFamily="49" charset="-122"/>
                <a:ea typeface="黑体" panose="02010609060101010101" pitchFamily="49" charset="-122"/>
              </a:rPr>
              <a:t>十年磨一劍</a:t>
            </a:r>
            <a:r>
              <a:rPr lang="en-US" altLang="zh-CN" sz="2400" b="1" dirty="0">
                <a:solidFill>
                  <a:schemeClr val="bg1">
                    <a:lumMod val="85000"/>
                  </a:schemeClr>
                </a:solidFill>
                <a:latin typeface="黑体" panose="02010609060101010101" pitchFamily="49" charset="-122"/>
                <a:ea typeface="黑体" panose="02010609060101010101" pitchFamily="49" charset="-122"/>
              </a:rPr>
              <a:t> - </a:t>
            </a:r>
            <a:r>
              <a:rPr lang="zh-TW" altLang="zh-CN" sz="2400" b="1" dirty="0">
                <a:solidFill>
                  <a:schemeClr val="bg1">
                    <a:lumMod val="85000"/>
                  </a:schemeClr>
                </a:solidFill>
                <a:latin typeface="黑体" panose="02010609060101010101" pitchFamily="49" charset="-122"/>
                <a:ea typeface="黑体" panose="02010609060101010101" pitchFamily="49" charset="-122"/>
              </a:rPr>
              <a:t>更新</a:t>
            </a:r>
            <a:endParaRPr lang="zh-TW" altLang="en-US" sz="2400" b="1" dirty="0">
              <a:solidFill>
                <a:schemeClr val="bg1">
                  <a:lumMod val="85000"/>
                </a:schemeClr>
              </a:solidFill>
              <a:latin typeface="黑体" panose="02010609060101010101" pitchFamily="49" charset="-122"/>
              <a:ea typeface="黑体" panose="02010609060101010101" pitchFamily="49" charset="-122"/>
            </a:endParaRPr>
          </a:p>
        </p:txBody>
      </p:sp>
      <p:sp>
        <p:nvSpPr>
          <p:cNvPr id="6" name="AutoShape 11"/>
          <p:cNvSpPr>
            <a:spLocks noChangeArrowheads="1"/>
          </p:cNvSpPr>
          <p:nvPr/>
        </p:nvSpPr>
        <p:spPr bwMode="gray">
          <a:xfrm>
            <a:off x="1115616" y="1984450"/>
            <a:ext cx="6052694" cy="652462"/>
          </a:xfrm>
          <a:prstGeom prst="roundRect">
            <a:avLst>
              <a:gd name="adj" fmla="val 50000"/>
            </a:avLst>
          </a:prstGeom>
          <a:noFill/>
          <a:ln w="38100" algn="ctr">
            <a:noFill/>
            <a:round/>
            <a:headEnd/>
            <a:tailEnd/>
          </a:ln>
        </p:spPr>
        <p:txBody>
          <a:bodyPr wrap="none" anchor="ctr"/>
          <a:lstStyle>
            <a:defPPr>
              <a:defRPr lang="zh-CN"/>
            </a:defPPr>
            <a:lvl1pPr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1pPr>
            <a:lvl2pPr marL="4572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2pPr>
            <a:lvl3pPr marL="9144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3pPr>
            <a:lvl4pPr marL="13716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4pPr>
            <a:lvl5pPr marL="18288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5pPr>
            <a:lvl6pPr marL="2286000" algn="l" defTabSz="914400" rtl="0" eaLnBrk="1" latinLnBrk="0" hangingPunct="1">
              <a:defRPr kern="1200">
                <a:solidFill>
                  <a:schemeClr val="tx1"/>
                </a:solidFill>
                <a:latin typeface="Calibri" pitchFamily="34" charset="0"/>
                <a:ea typeface="宋体" pitchFamily="2" charset="-122"/>
                <a:cs typeface="+mn-cs"/>
              </a:defRPr>
            </a:lvl6pPr>
            <a:lvl7pPr marL="2743200" algn="l" defTabSz="914400" rtl="0" eaLnBrk="1" latinLnBrk="0" hangingPunct="1">
              <a:defRPr kern="1200">
                <a:solidFill>
                  <a:schemeClr val="tx1"/>
                </a:solidFill>
                <a:latin typeface="Calibri" pitchFamily="34" charset="0"/>
                <a:ea typeface="宋体" pitchFamily="2" charset="-122"/>
                <a:cs typeface="+mn-cs"/>
              </a:defRPr>
            </a:lvl7pPr>
            <a:lvl8pPr marL="3200400" algn="l" defTabSz="914400" rtl="0" eaLnBrk="1" latinLnBrk="0" hangingPunct="1">
              <a:defRPr kern="1200">
                <a:solidFill>
                  <a:schemeClr val="tx1"/>
                </a:solidFill>
                <a:latin typeface="Calibri" pitchFamily="34" charset="0"/>
                <a:ea typeface="宋体" pitchFamily="2" charset="-122"/>
                <a:cs typeface="+mn-cs"/>
              </a:defRPr>
            </a:lvl8pPr>
            <a:lvl9pPr marL="3657600" algn="l" defTabSz="914400" rtl="0" eaLnBrk="1" latinLnBrk="0" hangingPunct="1">
              <a:defRPr kern="1200">
                <a:solidFill>
                  <a:schemeClr val="tx1"/>
                </a:solidFill>
                <a:latin typeface="Calibri" pitchFamily="34" charset="0"/>
                <a:ea typeface="宋体" pitchFamily="2" charset="-122"/>
                <a:cs typeface="+mn-cs"/>
              </a:defRPr>
            </a:lvl9pPr>
          </a:lstStyle>
          <a:p>
            <a:r>
              <a:rPr lang="en-US" altLang="zh-TW" sz="2400" b="1" dirty="0" smtClean="0">
                <a:solidFill>
                  <a:schemeClr val="bg1">
                    <a:lumMod val="85000"/>
                  </a:schemeClr>
                </a:solidFill>
                <a:latin typeface="微软雅黑" pitchFamily="34" charset="-122"/>
                <a:ea typeface="微软雅黑" pitchFamily="34" charset="-122"/>
              </a:rPr>
              <a:t>2.</a:t>
            </a:r>
            <a:r>
              <a:rPr lang="zh-TW" altLang="zh-CN" sz="2400" b="1" dirty="0">
                <a:solidFill>
                  <a:schemeClr val="bg1">
                    <a:lumMod val="85000"/>
                  </a:schemeClr>
                </a:solidFill>
                <a:latin typeface="黑体" panose="02010609060101010101" pitchFamily="49" charset="-122"/>
                <a:ea typeface="黑体" panose="02010609060101010101" pitchFamily="49" charset="-122"/>
              </a:rPr>
              <a:t>臺灣</a:t>
            </a:r>
            <a:r>
              <a:rPr lang="en-US" altLang="zh-CN" sz="2400" b="1" dirty="0">
                <a:solidFill>
                  <a:schemeClr val="bg1">
                    <a:lumMod val="85000"/>
                  </a:schemeClr>
                </a:solidFill>
                <a:latin typeface="黑体" panose="02010609060101010101" pitchFamily="49" charset="-122"/>
                <a:ea typeface="黑体" panose="02010609060101010101" pitchFamily="49" charset="-122"/>
              </a:rPr>
              <a:t>/</a:t>
            </a:r>
            <a:r>
              <a:rPr lang="zh-TW" altLang="zh-CN" sz="2400" b="1" dirty="0">
                <a:solidFill>
                  <a:schemeClr val="bg1">
                    <a:lumMod val="85000"/>
                  </a:schemeClr>
                </a:solidFill>
                <a:latin typeface="黑体" panose="02010609060101010101" pitchFamily="49" charset="-122"/>
                <a:ea typeface="黑体" panose="02010609060101010101" pitchFamily="49" charset="-122"/>
              </a:rPr>
              <a:t>中國大陸</a:t>
            </a:r>
            <a:r>
              <a:rPr lang="en-US" altLang="zh-CN" sz="2400" b="1" dirty="0">
                <a:solidFill>
                  <a:schemeClr val="bg1">
                    <a:lumMod val="85000"/>
                  </a:schemeClr>
                </a:solidFill>
                <a:latin typeface="黑体" panose="02010609060101010101" pitchFamily="49" charset="-122"/>
                <a:ea typeface="黑体" panose="02010609060101010101" pitchFamily="49" charset="-122"/>
              </a:rPr>
              <a:t>/</a:t>
            </a:r>
            <a:r>
              <a:rPr lang="zh-TW" altLang="zh-CN" sz="2400" b="1" dirty="0">
                <a:solidFill>
                  <a:schemeClr val="bg1">
                    <a:lumMod val="85000"/>
                  </a:schemeClr>
                </a:solidFill>
                <a:latin typeface="黑体" panose="02010609060101010101" pitchFamily="49" charset="-122"/>
                <a:ea typeface="黑体" panose="02010609060101010101" pitchFamily="49" charset="-122"/>
              </a:rPr>
              <a:t>兩岸互動供應鏈的現狀</a:t>
            </a:r>
            <a:endParaRPr lang="zh-TW" altLang="en-US" sz="2400" b="1" dirty="0">
              <a:solidFill>
                <a:schemeClr val="bg1">
                  <a:lumMod val="85000"/>
                </a:schemeClr>
              </a:solidFill>
              <a:latin typeface="黑体" panose="02010609060101010101" pitchFamily="49" charset="-122"/>
              <a:ea typeface="黑体" panose="02010609060101010101" pitchFamily="49" charset="-122"/>
            </a:endParaRPr>
          </a:p>
        </p:txBody>
      </p:sp>
    </p:spTree>
    <p:extLst>
      <p:ext uri="{BB962C8B-B14F-4D97-AF65-F5344CB8AC3E}">
        <p14:creationId xmlns:p14="http://schemas.microsoft.com/office/powerpoint/2010/main" val="388060607"/>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476672"/>
            <a:ext cx="3972562" cy="523220"/>
          </a:xfrm>
          <a:prstGeom prst="rect">
            <a:avLst/>
          </a:prstGeom>
          <a:noFill/>
        </p:spPr>
        <p:txBody>
          <a:bodyPr wrap="none" rtlCol="0">
            <a:spAutoFit/>
          </a:bodyPr>
          <a:lstStyle/>
          <a:p>
            <a:r>
              <a:rPr lang="zh-TW" altLang="zh-CN" sz="2800" b="1" dirty="0">
                <a:latin typeface="黑体" panose="02010609060101010101" pitchFamily="49" charset="-122"/>
                <a:ea typeface="黑体" panose="02010609060101010101" pitchFamily="49" charset="-122"/>
              </a:rPr>
              <a:t>供應鏈的湧動核心成份</a:t>
            </a:r>
            <a:r>
              <a:rPr lang="en-US" altLang="zh-CN" sz="2800" b="1" dirty="0">
                <a:latin typeface="黑体" panose="02010609060101010101" pitchFamily="49" charset="-122"/>
                <a:ea typeface="黑体" panose="02010609060101010101" pitchFamily="49" charset="-122"/>
              </a:rPr>
              <a:t>?</a:t>
            </a:r>
            <a:endParaRPr lang="zh-TW" altLang="en-US" sz="2800" b="1" dirty="0">
              <a:solidFill>
                <a:srgbClr val="000000"/>
              </a:solidFill>
              <a:latin typeface="黑体" panose="02010609060101010101" pitchFamily="49" charset="-122"/>
              <a:ea typeface="黑体" panose="02010609060101010101" pitchFamily="49" charset="-122"/>
            </a:endParaRPr>
          </a:p>
        </p:txBody>
      </p:sp>
      <p:cxnSp>
        <p:nvCxnSpPr>
          <p:cNvPr id="4" name="直接连接符 3"/>
          <p:cNvCxnSpPr/>
          <p:nvPr/>
        </p:nvCxnSpPr>
        <p:spPr>
          <a:xfrm>
            <a:off x="179512" y="999892"/>
            <a:ext cx="8784976" cy="0"/>
          </a:xfrm>
          <a:prstGeom prst="line">
            <a:avLst/>
          </a:prstGeom>
          <a:ln w="38100">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467544" y="1940639"/>
            <a:ext cx="7920880" cy="1508105"/>
          </a:xfrm>
          <a:prstGeom prst="rect">
            <a:avLst/>
          </a:prstGeom>
          <a:noFill/>
        </p:spPr>
        <p:txBody>
          <a:bodyPr wrap="square" rtlCol="0">
            <a:spAutoFit/>
          </a:bodyPr>
          <a:lstStyle>
            <a:defPPr>
              <a:defRPr lang="zh-CN"/>
            </a:defPPr>
            <a:lvl1pPr>
              <a:defRPr sz="3200" b="1">
                <a:latin typeface="Century Gothic" panose="020B0502020202020204" pitchFamily="34" charset="0"/>
              </a:defRPr>
            </a:lvl1pPr>
          </a:lstStyle>
          <a:p>
            <a:pPr marL="571500" indent="-571500">
              <a:buFont typeface="Wingdings" charset="2"/>
              <a:buChar char="p"/>
            </a:pPr>
            <a:r>
              <a:rPr lang="zh-TW" altLang="zh-CN" sz="3600" dirty="0"/>
              <a:t>商業</a:t>
            </a:r>
            <a:r>
              <a:rPr lang="zh-TW" altLang="zh-CN" sz="3600" dirty="0" smtClean="0"/>
              <a:t>角度</a:t>
            </a:r>
            <a:endParaRPr lang="en-US" altLang="zh-TW" sz="3600" dirty="0" smtClean="0"/>
          </a:p>
          <a:p>
            <a:pPr marL="342900" indent="-342900">
              <a:buFont typeface="Wingdings" charset="2"/>
              <a:buChar char="p"/>
            </a:pPr>
            <a:endParaRPr lang="en-US" altLang="zh-TW" sz="2000" dirty="0"/>
          </a:p>
          <a:p>
            <a:pPr marL="571500" indent="-571500">
              <a:buFont typeface="Wingdings" charset="2"/>
              <a:buChar char="p"/>
            </a:pPr>
            <a:r>
              <a:rPr lang="zh-TW" altLang="zh-CN" sz="3600" dirty="0" smtClean="0"/>
              <a:t>社</a:t>
            </a:r>
            <a:r>
              <a:rPr lang="zh-TW" altLang="zh-CN" sz="3600" dirty="0"/>
              <a:t>會</a:t>
            </a:r>
            <a:r>
              <a:rPr lang="zh-TW" altLang="zh-CN" sz="3600" dirty="0" smtClean="0"/>
              <a:t>角度</a:t>
            </a:r>
            <a:endParaRPr lang="zh-TW" altLang="en-US" sz="3600" dirty="0">
              <a:latin typeface="黑体" panose="02010609060101010101" pitchFamily="49" charset="-122"/>
              <a:ea typeface="黑体" panose="02010609060101010101" pitchFamily="49" charset="-122"/>
            </a:endParaRPr>
          </a:p>
        </p:txBody>
      </p:sp>
      <p:sp>
        <p:nvSpPr>
          <p:cNvPr id="6" name="向右箭號 5"/>
          <p:cNvSpPr/>
          <p:nvPr/>
        </p:nvSpPr>
        <p:spPr>
          <a:xfrm flipV="1">
            <a:off x="8604448" y="6453336"/>
            <a:ext cx="360040" cy="216024"/>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zh-TW" altLang="en-US"/>
          </a:p>
        </p:txBody>
      </p:sp>
    </p:spTree>
    <p:extLst>
      <p:ext uri="{BB962C8B-B14F-4D97-AF65-F5344CB8AC3E}">
        <p14:creationId xmlns:p14="http://schemas.microsoft.com/office/powerpoint/2010/main" val="4047193922"/>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476672"/>
            <a:ext cx="3972562" cy="523220"/>
          </a:xfrm>
          <a:prstGeom prst="rect">
            <a:avLst/>
          </a:prstGeom>
          <a:noFill/>
        </p:spPr>
        <p:txBody>
          <a:bodyPr wrap="none" rtlCol="0">
            <a:spAutoFit/>
          </a:bodyPr>
          <a:lstStyle/>
          <a:p>
            <a:r>
              <a:rPr lang="zh-TW" altLang="zh-CN" sz="2800" b="1" dirty="0">
                <a:latin typeface="黑体" panose="02010609060101010101" pitchFamily="49" charset="-122"/>
                <a:ea typeface="黑体" panose="02010609060101010101" pitchFamily="49" charset="-122"/>
              </a:rPr>
              <a:t>供應鏈的湧動核心成份</a:t>
            </a:r>
            <a:r>
              <a:rPr lang="en-US" altLang="zh-CN" sz="2800" b="1" dirty="0">
                <a:latin typeface="黑体" panose="02010609060101010101" pitchFamily="49" charset="-122"/>
                <a:ea typeface="黑体" panose="02010609060101010101" pitchFamily="49" charset="-122"/>
              </a:rPr>
              <a:t>?</a:t>
            </a:r>
            <a:endParaRPr lang="zh-TW" altLang="en-US" sz="2800" b="1" dirty="0">
              <a:solidFill>
                <a:srgbClr val="000000"/>
              </a:solidFill>
              <a:latin typeface="黑体" panose="02010609060101010101" pitchFamily="49" charset="-122"/>
              <a:ea typeface="黑体" panose="02010609060101010101" pitchFamily="49" charset="-122"/>
            </a:endParaRPr>
          </a:p>
        </p:txBody>
      </p:sp>
      <p:cxnSp>
        <p:nvCxnSpPr>
          <p:cNvPr id="4" name="直接连接符 3"/>
          <p:cNvCxnSpPr/>
          <p:nvPr/>
        </p:nvCxnSpPr>
        <p:spPr>
          <a:xfrm>
            <a:off x="179512" y="999892"/>
            <a:ext cx="8784976" cy="0"/>
          </a:xfrm>
          <a:prstGeom prst="line">
            <a:avLst/>
          </a:prstGeom>
          <a:ln w="38100">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467544" y="1484784"/>
            <a:ext cx="7920880" cy="2985433"/>
          </a:xfrm>
          <a:prstGeom prst="rect">
            <a:avLst/>
          </a:prstGeom>
          <a:noFill/>
        </p:spPr>
        <p:txBody>
          <a:bodyPr wrap="square" rtlCol="0">
            <a:spAutoFit/>
          </a:bodyPr>
          <a:lstStyle>
            <a:defPPr>
              <a:defRPr lang="zh-CN"/>
            </a:defPPr>
            <a:lvl1pPr>
              <a:defRPr sz="3200" b="1">
                <a:latin typeface="Century Gothic" panose="020B0502020202020204" pitchFamily="34" charset="0"/>
              </a:defRPr>
            </a:lvl1pPr>
          </a:lstStyle>
          <a:p>
            <a:r>
              <a:rPr lang="zh-TW" altLang="zh-CN" sz="3600" dirty="0">
                <a:solidFill>
                  <a:srgbClr val="002060"/>
                </a:solidFill>
              </a:rPr>
              <a:t>商業</a:t>
            </a:r>
            <a:r>
              <a:rPr lang="zh-TW" altLang="zh-CN" sz="3600" dirty="0" smtClean="0">
                <a:solidFill>
                  <a:srgbClr val="002060"/>
                </a:solidFill>
              </a:rPr>
              <a:t>角度</a:t>
            </a:r>
            <a:r>
              <a:rPr lang="en-US" altLang="zh-TW" sz="3600" dirty="0" smtClean="0">
                <a:solidFill>
                  <a:srgbClr val="002060"/>
                </a:solidFill>
              </a:rPr>
              <a:t> </a:t>
            </a:r>
            <a:r>
              <a:rPr lang="mr-IN" altLang="zh-TW" sz="2400" dirty="0" smtClean="0">
                <a:solidFill>
                  <a:srgbClr val="002060"/>
                </a:solidFill>
              </a:rPr>
              <a:t>–</a:t>
            </a:r>
            <a:r>
              <a:rPr lang="en-US" altLang="zh-TW" sz="2400" dirty="0" smtClean="0">
                <a:solidFill>
                  <a:srgbClr val="002060"/>
                </a:solidFill>
              </a:rPr>
              <a:t> </a:t>
            </a:r>
            <a:r>
              <a:rPr lang="zh-TW" altLang="en-US" sz="2400" dirty="0" smtClean="0">
                <a:solidFill>
                  <a:srgbClr val="002060"/>
                </a:solidFill>
              </a:rPr>
              <a:t>不斷創新</a:t>
            </a:r>
            <a:endParaRPr lang="en-US" altLang="zh-TW" sz="2400" dirty="0" smtClean="0">
              <a:solidFill>
                <a:srgbClr val="002060"/>
              </a:solidFill>
            </a:endParaRPr>
          </a:p>
          <a:p>
            <a:endParaRPr lang="en-US" altLang="zh-TW" sz="1200" dirty="0">
              <a:solidFill>
                <a:srgbClr val="002060"/>
              </a:solidFill>
            </a:endParaRPr>
          </a:p>
          <a:p>
            <a:pPr marL="571500" indent="-571500">
              <a:buFont typeface="Arial" panose="020B0604020202020204" pitchFamily="34" charset="0"/>
              <a:buChar char="•"/>
            </a:pPr>
            <a:r>
              <a:rPr lang="zh-TW" altLang="zh-CN" sz="2800" dirty="0">
                <a:solidFill>
                  <a:srgbClr val="000000"/>
                </a:solidFill>
              </a:rPr>
              <a:t>資源整合及</a:t>
            </a:r>
            <a:r>
              <a:rPr lang="zh-TW" altLang="zh-CN" sz="2800" u="sng" dirty="0">
                <a:solidFill>
                  <a:srgbClr val="000000"/>
                </a:solidFill>
              </a:rPr>
              <a:t>合夥人</a:t>
            </a:r>
            <a:r>
              <a:rPr lang="zh-TW" altLang="zh-CN" sz="2800" dirty="0">
                <a:solidFill>
                  <a:srgbClr val="000000"/>
                </a:solidFill>
              </a:rPr>
              <a:t>機</a:t>
            </a:r>
            <a:r>
              <a:rPr lang="zh-TW" altLang="zh-CN" sz="2800" dirty="0" smtClean="0">
                <a:solidFill>
                  <a:srgbClr val="000000"/>
                </a:solidFill>
              </a:rPr>
              <a:t>制</a:t>
            </a:r>
            <a:endParaRPr lang="en-US" altLang="zh-TW" sz="2800" dirty="0" smtClean="0">
              <a:solidFill>
                <a:srgbClr val="000000"/>
              </a:solidFill>
            </a:endParaRPr>
          </a:p>
          <a:p>
            <a:pPr marL="571500" indent="-571500">
              <a:buFont typeface="Arial" panose="020B0604020202020204" pitchFamily="34" charset="0"/>
              <a:buChar char="•"/>
            </a:pPr>
            <a:r>
              <a:rPr lang="zh-TW" altLang="zh-CN" sz="2800" u="sng" dirty="0" smtClean="0">
                <a:solidFill>
                  <a:srgbClr val="000000"/>
                </a:solidFill>
              </a:rPr>
              <a:t>財務</a:t>
            </a:r>
            <a:r>
              <a:rPr lang="zh-TW" altLang="en-US" sz="2800" dirty="0" smtClean="0">
                <a:solidFill>
                  <a:srgbClr val="000000"/>
                </a:solidFill>
              </a:rPr>
              <a:t>規</a:t>
            </a:r>
            <a:r>
              <a:rPr lang="zh-TW" altLang="zh-CN" sz="2800" dirty="0" smtClean="0">
                <a:solidFill>
                  <a:srgbClr val="000000"/>
                </a:solidFill>
              </a:rPr>
              <a:t>劃在</a:t>
            </a:r>
            <a:r>
              <a:rPr lang="zh-TW" altLang="en-US" sz="2800" u="sng" dirty="0" smtClean="0">
                <a:solidFill>
                  <a:srgbClr val="0000FF"/>
                </a:solidFill>
              </a:rPr>
              <a:t>“</a:t>
            </a:r>
            <a:r>
              <a:rPr lang="zh-TW" altLang="zh-CN" sz="2800" u="sng" dirty="0" smtClean="0">
                <a:solidFill>
                  <a:srgbClr val="0000FF"/>
                </a:solidFill>
              </a:rPr>
              <a:t>供應鏈金融</a:t>
            </a:r>
            <a:r>
              <a:rPr lang="zh-TW" altLang="en-US" sz="2800" u="sng" dirty="0" smtClean="0">
                <a:solidFill>
                  <a:srgbClr val="0000FF"/>
                </a:solidFill>
              </a:rPr>
              <a:t>”</a:t>
            </a:r>
            <a:r>
              <a:rPr lang="zh-TW" altLang="zh-CN" sz="2800" dirty="0" smtClean="0">
                <a:solidFill>
                  <a:srgbClr val="000000"/>
                </a:solidFill>
              </a:rPr>
              <a:t>上的</a:t>
            </a:r>
            <a:r>
              <a:rPr lang="zh-TW" altLang="zh-CN" sz="2800" dirty="0">
                <a:solidFill>
                  <a:srgbClr val="000000"/>
                </a:solidFill>
              </a:rPr>
              <a:t>演</a:t>
            </a:r>
            <a:r>
              <a:rPr lang="zh-TW" altLang="zh-CN" sz="2800" dirty="0" smtClean="0">
                <a:solidFill>
                  <a:srgbClr val="000000"/>
                </a:solidFill>
              </a:rPr>
              <a:t>繹</a:t>
            </a:r>
            <a:endParaRPr lang="en-US" altLang="zh-TW" sz="2800" dirty="0" smtClean="0">
              <a:solidFill>
                <a:srgbClr val="000000"/>
              </a:solidFill>
            </a:endParaRPr>
          </a:p>
          <a:p>
            <a:pPr marL="571500" indent="-571500">
              <a:buFont typeface="Arial" panose="020B0604020202020204" pitchFamily="34" charset="0"/>
              <a:buChar char="•"/>
            </a:pPr>
            <a:r>
              <a:rPr lang="zh-TW" altLang="zh-CN" sz="2800" u="sng" dirty="0" smtClean="0">
                <a:solidFill>
                  <a:srgbClr val="000000"/>
                </a:solidFill>
              </a:rPr>
              <a:t>系</a:t>
            </a:r>
            <a:r>
              <a:rPr lang="zh-TW" altLang="zh-CN" sz="2800" u="sng" dirty="0">
                <a:solidFill>
                  <a:srgbClr val="000000"/>
                </a:solidFill>
              </a:rPr>
              <a:t>統</a:t>
            </a:r>
            <a:r>
              <a:rPr lang="zh-TW" altLang="zh-CN" sz="2800" dirty="0">
                <a:solidFill>
                  <a:srgbClr val="000000"/>
                </a:solidFill>
              </a:rPr>
              <a:t>編程在創造需求上的功能性因應及持續升級的彈性</a:t>
            </a:r>
            <a:r>
              <a:rPr lang="zh-TW" altLang="zh-CN" sz="2800" dirty="0" smtClean="0">
                <a:solidFill>
                  <a:srgbClr val="000000"/>
                </a:solidFill>
              </a:rPr>
              <a:t>化</a:t>
            </a:r>
            <a:endParaRPr lang="en-US" altLang="zh-TW" sz="2800" dirty="0" smtClean="0">
              <a:solidFill>
                <a:srgbClr val="000000"/>
              </a:solidFill>
            </a:endParaRPr>
          </a:p>
          <a:p>
            <a:pPr marL="571500" indent="-571500">
              <a:buFont typeface="Arial" panose="020B0604020202020204" pitchFamily="34" charset="0"/>
              <a:buChar char="•"/>
            </a:pPr>
            <a:r>
              <a:rPr lang="zh-TW" altLang="zh-CN" sz="2800" dirty="0" smtClean="0">
                <a:solidFill>
                  <a:srgbClr val="000000"/>
                </a:solidFill>
              </a:rPr>
              <a:t>營</a:t>
            </a:r>
            <a:r>
              <a:rPr lang="zh-TW" altLang="zh-CN" sz="2800" dirty="0">
                <a:solidFill>
                  <a:srgbClr val="000000"/>
                </a:solidFill>
              </a:rPr>
              <a:t>運團隊的</a:t>
            </a:r>
            <a:r>
              <a:rPr lang="zh-TW" altLang="zh-CN" sz="2800" u="sng" dirty="0">
                <a:solidFill>
                  <a:srgbClr val="000000"/>
                </a:solidFill>
              </a:rPr>
              <a:t>執行力</a:t>
            </a:r>
            <a:r>
              <a:rPr lang="zh-TW" altLang="zh-CN" sz="2800" dirty="0">
                <a:solidFill>
                  <a:srgbClr val="000000"/>
                </a:solidFill>
              </a:rPr>
              <a:t>和持續改</a:t>
            </a:r>
            <a:r>
              <a:rPr lang="zh-TW" altLang="zh-CN" sz="2800" dirty="0" smtClean="0">
                <a:solidFill>
                  <a:srgbClr val="000000"/>
                </a:solidFill>
              </a:rPr>
              <a:t>進</a:t>
            </a:r>
            <a:endParaRPr lang="zh-CN" altLang="zh-CN" sz="2800" dirty="0">
              <a:solidFill>
                <a:srgbClr val="000000"/>
              </a:solidFill>
            </a:endParaRPr>
          </a:p>
        </p:txBody>
      </p:sp>
      <p:sp>
        <p:nvSpPr>
          <p:cNvPr id="6" name="向右箭號 5"/>
          <p:cNvSpPr/>
          <p:nvPr/>
        </p:nvSpPr>
        <p:spPr>
          <a:xfrm flipV="1">
            <a:off x="8604448" y="6453336"/>
            <a:ext cx="360040" cy="216024"/>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zh-TW" altLang="en-US"/>
          </a:p>
        </p:txBody>
      </p:sp>
    </p:spTree>
    <p:extLst>
      <p:ext uri="{BB962C8B-B14F-4D97-AF65-F5344CB8AC3E}">
        <p14:creationId xmlns:p14="http://schemas.microsoft.com/office/powerpoint/2010/main" val="3878466921"/>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476672"/>
            <a:ext cx="3972562" cy="523220"/>
          </a:xfrm>
          <a:prstGeom prst="rect">
            <a:avLst/>
          </a:prstGeom>
          <a:noFill/>
        </p:spPr>
        <p:txBody>
          <a:bodyPr wrap="none" rtlCol="0">
            <a:spAutoFit/>
          </a:bodyPr>
          <a:lstStyle/>
          <a:p>
            <a:r>
              <a:rPr lang="zh-TW" altLang="zh-CN" sz="2800" b="1" dirty="0">
                <a:latin typeface="黑体" panose="02010609060101010101" pitchFamily="49" charset="-122"/>
                <a:ea typeface="黑体" panose="02010609060101010101" pitchFamily="49" charset="-122"/>
              </a:rPr>
              <a:t>供應鏈的湧動核心成份</a:t>
            </a:r>
            <a:r>
              <a:rPr lang="en-US" altLang="zh-CN" sz="2800" b="1" dirty="0">
                <a:latin typeface="黑体" panose="02010609060101010101" pitchFamily="49" charset="-122"/>
                <a:ea typeface="黑体" panose="02010609060101010101" pitchFamily="49" charset="-122"/>
              </a:rPr>
              <a:t>?</a:t>
            </a:r>
            <a:endParaRPr lang="zh-TW" altLang="en-US" sz="2800" b="1" dirty="0">
              <a:solidFill>
                <a:srgbClr val="000000"/>
              </a:solidFill>
              <a:latin typeface="黑体" panose="02010609060101010101" pitchFamily="49" charset="-122"/>
              <a:ea typeface="黑体" panose="02010609060101010101" pitchFamily="49" charset="-122"/>
            </a:endParaRPr>
          </a:p>
        </p:txBody>
      </p:sp>
      <p:cxnSp>
        <p:nvCxnSpPr>
          <p:cNvPr id="4" name="直接连接符 3"/>
          <p:cNvCxnSpPr/>
          <p:nvPr/>
        </p:nvCxnSpPr>
        <p:spPr>
          <a:xfrm>
            <a:off x="179512" y="999892"/>
            <a:ext cx="8784976" cy="0"/>
          </a:xfrm>
          <a:prstGeom prst="line">
            <a:avLst/>
          </a:prstGeom>
          <a:ln w="38100">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467544" y="1484784"/>
            <a:ext cx="7920880" cy="3724097"/>
          </a:xfrm>
          <a:prstGeom prst="rect">
            <a:avLst/>
          </a:prstGeom>
          <a:noFill/>
        </p:spPr>
        <p:txBody>
          <a:bodyPr wrap="square" rtlCol="0">
            <a:spAutoFit/>
          </a:bodyPr>
          <a:lstStyle>
            <a:defPPr>
              <a:defRPr lang="zh-CN"/>
            </a:defPPr>
            <a:lvl1pPr>
              <a:defRPr sz="3200" b="1">
                <a:latin typeface="Century Gothic" panose="020B0502020202020204" pitchFamily="34" charset="0"/>
              </a:defRPr>
            </a:lvl1pPr>
          </a:lstStyle>
          <a:p>
            <a:r>
              <a:rPr lang="zh-CN" altLang="en-US" sz="3600" dirty="0">
                <a:solidFill>
                  <a:srgbClr val="002060"/>
                </a:solidFill>
              </a:rPr>
              <a:t>社會</a:t>
            </a:r>
            <a:r>
              <a:rPr lang="zh-TW" altLang="zh-CN" sz="3600" dirty="0" smtClean="0">
                <a:solidFill>
                  <a:srgbClr val="002060"/>
                </a:solidFill>
              </a:rPr>
              <a:t>角度</a:t>
            </a:r>
            <a:r>
              <a:rPr lang="en-US" altLang="zh-TW" sz="3600" dirty="0">
                <a:solidFill>
                  <a:srgbClr val="002060"/>
                </a:solidFill>
              </a:rPr>
              <a:t> </a:t>
            </a:r>
            <a:endParaRPr lang="en-US" altLang="zh-TW" sz="3600" dirty="0" smtClean="0">
              <a:solidFill>
                <a:srgbClr val="002060"/>
              </a:solidFill>
            </a:endParaRPr>
          </a:p>
          <a:p>
            <a:endParaRPr lang="en-US" altLang="zh-TW" sz="1200" dirty="0">
              <a:solidFill>
                <a:srgbClr val="002060"/>
              </a:solidFill>
            </a:endParaRPr>
          </a:p>
          <a:p>
            <a:r>
              <a:rPr lang="zh-TW" altLang="zh-CN" sz="2800" dirty="0" smtClean="0">
                <a:solidFill>
                  <a:srgbClr val="000000"/>
                </a:solidFill>
              </a:rPr>
              <a:t>臺</a:t>
            </a:r>
            <a:r>
              <a:rPr lang="zh-TW" altLang="zh-CN" sz="2800" dirty="0">
                <a:solidFill>
                  <a:srgbClr val="000000"/>
                </a:solidFill>
              </a:rPr>
              <a:t>灣和中國大陸目前</a:t>
            </a:r>
            <a:r>
              <a:rPr lang="zh-TW" altLang="zh-CN" sz="2800" dirty="0" smtClean="0">
                <a:solidFill>
                  <a:srgbClr val="000000"/>
                </a:solidFill>
              </a:rPr>
              <a:t>物流成本佔</a:t>
            </a:r>
            <a:r>
              <a:rPr lang="en-US" altLang="zh-CN" sz="2800" dirty="0">
                <a:solidFill>
                  <a:srgbClr val="000000"/>
                </a:solidFill>
              </a:rPr>
              <a:t>GDP</a:t>
            </a:r>
            <a:r>
              <a:rPr lang="zh-TW" altLang="zh-CN" sz="2800" dirty="0">
                <a:solidFill>
                  <a:srgbClr val="000000"/>
                </a:solidFill>
              </a:rPr>
              <a:t>的</a:t>
            </a:r>
            <a:r>
              <a:rPr lang="zh-TW" altLang="zh-CN" sz="2800" dirty="0" smtClean="0">
                <a:solidFill>
                  <a:srgbClr val="000000"/>
                </a:solidFill>
              </a:rPr>
              <a:t>百分比</a:t>
            </a:r>
            <a:endParaRPr lang="en-US" altLang="zh-TW" sz="2800" dirty="0" smtClean="0">
              <a:solidFill>
                <a:srgbClr val="000000"/>
              </a:solidFill>
            </a:endParaRPr>
          </a:p>
          <a:p>
            <a:endParaRPr lang="en-US" altLang="zh-CN" sz="2800" dirty="0">
              <a:solidFill>
                <a:srgbClr val="000000"/>
              </a:solidFill>
            </a:endParaRPr>
          </a:p>
          <a:p>
            <a:r>
              <a:rPr lang="en-US" altLang="zh-TW" sz="2800" dirty="0" smtClean="0">
                <a:solidFill>
                  <a:srgbClr val="000000"/>
                </a:solidFill>
              </a:rPr>
              <a:t>Taiwan 5%-6% </a:t>
            </a:r>
            <a:r>
              <a:rPr lang="zh-TW" altLang="en-US" sz="2800" dirty="0" smtClean="0">
                <a:solidFill>
                  <a:srgbClr val="000000"/>
                </a:solidFill>
              </a:rPr>
              <a:t>之間</a:t>
            </a:r>
            <a:endParaRPr lang="en-US" altLang="zh-TW" sz="2800" dirty="0" smtClean="0">
              <a:solidFill>
                <a:srgbClr val="000000"/>
              </a:solidFill>
            </a:endParaRPr>
          </a:p>
          <a:p>
            <a:r>
              <a:rPr lang="en-US" altLang="zh-TW" sz="2800" dirty="0" smtClean="0">
                <a:solidFill>
                  <a:srgbClr val="000000"/>
                </a:solidFill>
              </a:rPr>
              <a:t>China 15%-16%</a:t>
            </a:r>
            <a:r>
              <a:rPr lang="en-US" altLang="zh-CN" sz="2800" dirty="0" smtClean="0">
                <a:solidFill>
                  <a:srgbClr val="000000"/>
                </a:solidFill>
              </a:rPr>
              <a:t>“ </a:t>
            </a:r>
            <a:r>
              <a:rPr lang="zh-TW" altLang="en-US" sz="2800" dirty="0" smtClean="0">
                <a:solidFill>
                  <a:srgbClr val="000000"/>
                </a:solidFill>
              </a:rPr>
              <a:t>之間</a:t>
            </a:r>
            <a:endParaRPr lang="en-US" altLang="zh-TW" sz="2800" dirty="0" smtClean="0">
              <a:solidFill>
                <a:srgbClr val="000000"/>
              </a:solidFill>
            </a:endParaRPr>
          </a:p>
          <a:p>
            <a:endParaRPr lang="en-US" altLang="zh-CN" sz="2800" dirty="0">
              <a:solidFill>
                <a:schemeClr val="tx1">
                  <a:lumMod val="65000"/>
                  <a:lumOff val="35000"/>
                </a:schemeClr>
              </a:solidFill>
            </a:endParaRPr>
          </a:p>
          <a:p>
            <a:r>
              <a:rPr lang="zh-TW" altLang="en-US" sz="1600" dirty="0" smtClean="0"/>
              <a:t>舉例從兩個方面來看</a:t>
            </a:r>
            <a:r>
              <a:rPr lang="en-US" altLang="zh-TW" sz="1600" dirty="0" smtClean="0"/>
              <a:t> </a:t>
            </a:r>
            <a:r>
              <a:rPr lang="zh-TW" altLang="en-US" sz="1600" dirty="0" smtClean="0"/>
              <a:t>～</a:t>
            </a:r>
            <a:endParaRPr lang="en-US" altLang="zh-TW" sz="1600" dirty="0" smtClean="0"/>
          </a:p>
          <a:p>
            <a:pPr marL="457200" indent="-457200">
              <a:buFont typeface="Wingdings" charset="2"/>
              <a:buChar char="l"/>
            </a:pPr>
            <a:r>
              <a:rPr lang="zh-TW" altLang="en-US" sz="1600" dirty="0" smtClean="0"/>
              <a:t>連年重複修整貨卡超載超重所造成的路面損毀</a:t>
            </a:r>
            <a:endParaRPr lang="en-US" altLang="zh-TW" sz="1600" dirty="0" smtClean="0"/>
          </a:p>
          <a:p>
            <a:pPr marL="457200" indent="-457200">
              <a:buFont typeface="Wingdings" charset="2"/>
              <a:buChar char="l"/>
            </a:pPr>
            <a:r>
              <a:rPr lang="zh-TW" altLang="en-US" sz="1600" dirty="0" smtClean="0"/>
              <a:t>蔬果；肉類；海鮮經過冷鏈操作的百分比</a:t>
            </a:r>
            <a:endParaRPr lang="zh-CN" altLang="zh-CN" sz="1600" dirty="0"/>
          </a:p>
        </p:txBody>
      </p:sp>
    </p:spTree>
    <p:extLst>
      <p:ext uri="{BB962C8B-B14F-4D97-AF65-F5344CB8AC3E}">
        <p14:creationId xmlns:p14="http://schemas.microsoft.com/office/powerpoint/2010/main" val="254425316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7" end="7"/>
                                            </p:txEl>
                                          </p:spTgt>
                                        </p:tgtEl>
                                        <p:attrNameLst>
                                          <p:attrName>style.visibility</p:attrName>
                                        </p:attrNameLst>
                                      </p:cBhvr>
                                      <p:to>
                                        <p:strVal val="visible"/>
                                      </p:to>
                                    </p:set>
                                    <p:animEffect transition="in" filter="fade">
                                      <p:cBhvr>
                                        <p:cTn id="7" dur="500"/>
                                        <p:tgtEl>
                                          <p:spTgt spid="5">
                                            <p:txEl>
                                              <p:pRg st="7" end="7"/>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5">
                                            <p:txEl>
                                              <p:pRg st="8" end="8"/>
                                            </p:txEl>
                                          </p:spTgt>
                                        </p:tgtEl>
                                        <p:attrNameLst>
                                          <p:attrName>style.visibility</p:attrName>
                                        </p:attrNameLst>
                                      </p:cBhvr>
                                      <p:to>
                                        <p:strVal val="visible"/>
                                      </p:to>
                                    </p:set>
                                    <p:animEffect transition="in" filter="fade">
                                      <p:cBhvr>
                                        <p:cTn id="10" dur="500"/>
                                        <p:tgtEl>
                                          <p:spTgt spid="5">
                                            <p:txEl>
                                              <p:pRg st="8" end="8"/>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5">
                                            <p:txEl>
                                              <p:pRg st="9" end="9"/>
                                            </p:txEl>
                                          </p:spTgt>
                                        </p:tgtEl>
                                        <p:attrNameLst>
                                          <p:attrName>style.visibility</p:attrName>
                                        </p:attrNameLst>
                                      </p:cBhvr>
                                      <p:to>
                                        <p:strVal val="visible"/>
                                      </p:to>
                                    </p:set>
                                    <p:animEffect transition="in" filter="fade">
                                      <p:cBhvr>
                                        <p:cTn id="13" dur="500"/>
                                        <p:tgtEl>
                                          <p:spTgt spid="5">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11"/>
          <p:cNvSpPr>
            <a:spLocks noChangeArrowheads="1"/>
          </p:cNvSpPr>
          <p:nvPr/>
        </p:nvSpPr>
        <p:spPr bwMode="gray">
          <a:xfrm>
            <a:off x="1115616" y="3712642"/>
            <a:ext cx="4419600" cy="652462"/>
          </a:xfrm>
          <a:prstGeom prst="roundRect">
            <a:avLst>
              <a:gd name="adj" fmla="val 50000"/>
            </a:avLst>
          </a:prstGeom>
          <a:noFill/>
          <a:ln w="38100" algn="ctr">
            <a:noFill/>
            <a:round/>
            <a:headEnd/>
            <a:tailEnd/>
          </a:ln>
        </p:spPr>
        <p:txBody>
          <a:bodyPr wrap="none" anchor="ctr"/>
          <a:lstStyle>
            <a:defPPr>
              <a:defRPr lang="zh-CN"/>
            </a:defPPr>
            <a:lvl1pPr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1pPr>
            <a:lvl2pPr marL="4572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2pPr>
            <a:lvl3pPr marL="9144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3pPr>
            <a:lvl4pPr marL="13716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4pPr>
            <a:lvl5pPr marL="18288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5pPr>
            <a:lvl6pPr marL="2286000" algn="l" defTabSz="914400" rtl="0" eaLnBrk="1" latinLnBrk="0" hangingPunct="1">
              <a:defRPr kern="1200">
                <a:solidFill>
                  <a:schemeClr val="tx1"/>
                </a:solidFill>
                <a:latin typeface="Calibri" pitchFamily="34" charset="0"/>
                <a:ea typeface="宋体" pitchFamily="2" charset="-122"/>
                <a:cs typeface="+mn-cs"/>
              </a:defRPr>
            </a:lvl6pPr>
            <a:lvl7pPr marL="2743200" algn="l" defTabSz="914400" rtl="0" eaLnBrk="1" latinLnBrk="0" hangingPunct="1">
              <a:defRPr kern="1200">
                <a:solidFill>
                  <a:schemeClr val="tx1"/>
                </a:solidFill>
                <a:latin typeface="Calibri" pitchFamily="34" charset="0"/>
                <a:ea typeface="宋体" pitchFamily="2" charset="-122"/>
                <a:cs typeface="+mn-cs"/>
              </a:defRPr>
            </a:lvl7pPr>
            <a:lvl8pPr marL="3200400" algn="l" defTabSz="914400" rtl="0" eaLnBrk="1" latinLnBrk="0" hangingPunct="1">
              <a:defRPr kern="1200">
                <a:solidFill>
                  <a:schemeClr val="tx1"/>
                </a:solidFill>
                <a:latin typeface="Calibri" pitchFamily="34" charset="0"/>
                <a:ea typeface="宋体" pitchFamily="2" charset="-122"/>
                <a:cs typeface="+mn-cs"/>
              </a:defRPr>
            </a:lvl8pPr>
            <a:lvl9pPr marL="3657600" algn="l" defTabSz="914400" rtl="0" eaLnBrk="1" latinLnBrk="0" hangingPunct="1">
              <a:defRPr kern="1200">
                <a:solidFill>
                  <a:schemeClr val="tx1"/>
                </a:solidFill>
                <a:latin typeface="Calibri" pitchFamily="34" charset="0"/>
                <a:ea typeface="宋体" pitchFamily="2" charset="-122"/>
                <a:cs typeface="+mn-cs"/>
              </a:defRPr>
            </a:lvl9pPr>
          </a:lstStyle>
          <a:p>
            <a:r>
              <a:rPr lang="en-US" altLang="zh-TW" sz="2400" b="1" dirty="0">
                <a:solidFill>
                  <a:srgbClr val="000000"/>
                </a:solidFill>
                <a:latin typeface="微软雅黑" pitchFamily="34" charset="-122"/>
                <a:ea typeface="微软雅黑" pitchFamily="34" charset="-122"/>
              </a:rPr>
              <a:t>4</a:t>
            </a:r>
            <a:r>
              <a:rPr lang="en-US" altLang="zh-TW" sz="2400" b="1" dirty="0" smtClean="0">
                <a:solidFill>
                  <a:srgbClr val="000000"/>
                </a:solidFill>
                <a:latin typeface="微软雅黑" pitchFamily="34" charset="-122"/>
                <a:ea typeface="微软雅黑" pitchFamily="34" charset="-122"/>
              </a:rPr>
              <a:t>.</a:t>
            </a:r>
            <a:r>
              <a:rPr lang="zh-TW" altLang="zh-CN" sz="2400" b="1" dirty="0">
                <a:latin typeface="黑体" panose="02010609060101010101" pitchFamily="49" charset="-122"/>
                <a:ea typeface="黑体" panose="02010609060101010101" pitchFamily="49" charset="-122"/>
              </a:rPr>
              <a:t>企業供應鏈與社會責任</a:t>
            </a:r>
            <a:endParaRPr lang="zh-TW" altLang="en-US" sz="2400" b="1" dirty="0">
              <a:solidFill>
                <a:srgbClr val="000000"/>
              </a:solidFill>
              <a:latin typeface="黑体" panose="02010609060101010101" pitchFamily="49" charset="-122"/>
              <a:ea typeface="黑体" panose="02010609060101010101" pitchFamily="49" charset="-122"/>
            </a:endParaRPr>
          </a:p>
        </p:txBody>
      </p:sp>
      <p:sp>
        <p:nvSpPr>
          <p:cNvPr id="3" name="AutoShape 14"/>
          <p:cNvSpPr>
            <a:spLocks noChangeArrowheads="1"/>
          </p:cNvSpPr>
          <p:nvPr/>
        </p:nvSpPr>
        <p:spPr bwMode="gray">
          <a:xfrm>
            <a:off x="1150035" y="1124744"/>
            <a:ext cx="5495401" cy="688975"/>
          </a:xfrm>
          <a:prstGeom prst="roundRect">
            <a:avLst>
              <a:gd name="adj" fmla="val 50000"/>
            </a:avLst>
          </a:prstGeom>
          <a:noFill/>
          <a:ln w="38100" algn="ctr">
            <a:noFill/>
            <a:round/>
            <a:headEnd/>
            <a:tailEnd/>
          </a:ln>
        </p:spPr>
        <p:txBody>
          <a:bodyPr wrap="none" anchor="ctr"/>
          <a:lstStyle>
            <a:defPPr>
              <a:defRPr lang="zh-CN"/>
            </a:defPPr>
            <a:lvl1pPr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1pPr>
            <a:lvl2pPr marL="4572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2pPr>
            <a:lvl3pPr marL="9144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3pPr>
            <a:lvl4pPr marL="13716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4pPr>
            <a:lvl5pPr marL="18288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5pPr>
            <a:lvl6pPr marL="2286000" algn="l" defTabSz="914400" rtl="0" eaLnBrk="1" latinLnBrk="0" hangingPunct="1">
              <a:defRPr kern="1200">
                <a:solidFill>
                  <a:schemeClr val="tx1"/>
                </a:solidFill>
                <a:latin typeface="Calibri" pitchFamily="34" charset="0"/>
                <a:ea typeface="宋体" pitchFamily="2" charset="-122"/>
                <a:cs typeface="+mn-cs"/>
              </a:defRPr>
            </a:lvl6pPr>
            <a:lvl7pPr marL="2743200" algn="l" defTabSz="914400" rtl="0" eaLnBrk="1" latinLnBrk="0" hangingPunct="1">
              <a:defRPr kern="1200">
                <a:solidFill>
                  <a:schemeClr val="tx1"/>
                </a:solidFill>
                <a:latin typeface="Calibri" pitchFamily="34" charset="0"/>
                <a:ea typeface="宋体" pitchFamily="2" charset="-122"/>
                <a:cs typeface="+mn-cs"/>
              </a:defRPr>
            </a:lvl7pPr>
            <a:lvl8pPr marL="3200400" algn="l" defTabSz="914400" rtl="0" eaLnBrk="1" latinLnBrk="0" hangingPunct="1">
              <a:defRPr kern="1200">
                <a:solidFill>
                  <a:schemeClr val="tx1"/>
                </a:solidFill>
                <a:latin typeface="Calibri" pitchFamily="34" charset="0"/>
                <a:ea typeface="宋体" pitchFamily="2" charset="-122"/>
                <a:cs typeface="+mn-cs"/>
              </a:defRPr>
            </a:lvl8pPr>
            <a:lvl9pPr marL="3657600" algn="l" defTabSz="914400" rtl="0" eaLnBrk="1" latinLnBrk="0" hangingPunct="1">
              <a:defRPr kern="1200">
                <a:solidFill>
                  <a:schemeClr val="tx1"/>
                </a:solidFill>
                <a:latin typeface="Calibri" pitchFamily="34" charset="0"/>
                <a:ea typeface="宋体" pitchFamily="2" charset="-122"/>
                <a:cs typeface="+mn-cs"/>
              </a:defRPr>
            </a:lvl9pPr>
          </a:lstStyle>
          <a:p>
            <a:r>
              <a:rPr lang="en-US" altLang="zh-TW" sz="2400" b="1" dirty="0" smtClean="0">
                <a:solidFill>
                  <a:schemeClr val="bg1">
                    <a:lumMod val="85000"/>
                  </a:schemeClr>
                </a:solidFill>
                <a:latin typeface="微软雅黑" pitchFamily="34" charset="-122"/>
                <a:ea typeface="微软雅黑" pitchFamily="34" charset="-122"/>
              </a:rPr>
              <a:t>1.</a:t>
            </a:r>
            <a:r>
              <a:rPr lang="zh-TW" altLang="zh-CN" sz="2400" b="1" dirty="0">
                <a:solidFill>
                  <a:schemeClr val="bg1">
                    <a:lumMod val="85000"/>
                  </a:schemeClr>
                </a:solidFill>
                <a:latin typeface="黑体" panose="02010609060101010101" pitchFamily="49" charset="-122"/>
                <a:ea typeface="黑体" panose="02010609060101010101" pitchFamily="49" charset="-122"/>
              </a:rPr>
              <a:t>什麼是供應鏈？現在</a:t>
            </a:r>
            <a:r>
              <a:rPr lang="en-US" altLang="zh-CN" sz="2400" b="1" dirty="0">
                <a:solidFill>
                  <a:schemeClr val="bg1">
                    <a:lumMod val="85000"/>
                  </a:schemeClr>
                </a:solidFill>
                <a:latin typeface="黑体" panose="02010609060101010101" pitchFamily="49" charset="-122"/>
                <a:ea typeface="黑体" panose="02010609060101010101" pitchFamily="49" charset="-122"/>
              </a:rPr>
              <a:t>/</a:t>
            </a:r>
            <a:r>
              <a:rPr lang="zh-TW" altLang="zh-CN" sz="2400" b="1" dirty="0">
                <a:solidFill>
                  <a:schemeClr val="bg1">
                    <a:lumMod val="85000"/>
                  </a:schemeClr>
                </a:solidFill>
                <a:latin typeface="黑体" panose="02010609060101010101" pitchFamily="49" charset="-122"/>
                <a:ea typeface="黑体" panose="02010609060101010101" pitchFamily="49" charset="-122"/>
              </a:rPr>
              <a:t>未來的定義</a:t>
            </a:r>
            <a:endParaRPr lang="zh-TW" altLang="en-US" sz="2400" b="1" dirty="0">
              <a:solidFill>
                <a:schemeClr val="bg1">
                  <a:lumMod val="85000"/>
                </a:schemeClr>
              </a:solidFill>
              <a:latin typeface="黑体" panose="02010609060101010101" pitchFamily="49" charset="-122"/>
              <a:ea typeface="黑体" panose="02010609060101010101" pitchFamily="49" charset="-122"/>
            </a:endParaRPr>
          </a:p>
        </p:txBody>
      </p:sp>
      <p:sp>
        <p:nvSpPr>
          <p:cNvPr id="4" name="AutoShape 14"/>
          <p:cNvSpPr>
            <a:spLocks noChangeArrowheads="1"/>
          </p:cNvSpPr>
          <p:nvPr/>
        </p:nvSpPr>
        <p:spPr bwMode="gray">
          <a:xfrm>
            <a:off x="1115616" y="2834258"/>
            <a:ext cx="4419600" cy="666750"/>
          </a:xfrm>
          <a:prstGeom prst="roundRect">
            <a:avLst>
              <a:gd name="adj" fmla="val 50000"/>
            </a:avLst>
          </a:prstGeom>
          <a:noFill/>
          <a:ln w="38100" algn="ctr">
            <a:noFill/>
            <a:round/>
            <a:headEnd/>
            <a:tailEnd/>
          </a:ln>
        </p:spPr>
        <p:txBody>
          <a:bodyPr wrap="none" anchor="ctr"/>
          <a:lstStyle>
            <a:defPPr>
              <a:defRPr lang="zh-CN"/>
            </a:defPPr>
            <a:lvl1pPr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1pPr>
            <a:lvl2pPr marL="4572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2pPr>
            <a:lvl3pPr marL="9144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3pPr>
            <a:lvl4pPr marL="13716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4pPr>
            <a:lvl5pPr marL="18288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5pPr>
            <a:lvl6pPr marL="2286000" algn="l" defTabSz="914400" rtl="0" eaLnBrk="1" latinLnBrk="0" hangingPunct="1">
              <a:defRPr kern="1200">
                <a:solidFill>
                  <a:schemeClr val="tx1"/>
                </a:solidFill>
                <a:latin typeface="Calibri" pitchFamily="34" charset="0"/>
                <a:ea typeface="宋体" pitchFamily="2" charset="-122"/>
                <a:cs typeface="+mn-cs"/>
              </a:defRPr>
            </a:lvl6pPr>
            <a:lvl7pPr marL="2743200" algn="l" defTabSz="914400" rtl="0" eaLnBrk="1" latinLnBrk="0" hangingPunct="1">
              <a:defRPr kern="1200">
                <a:solidFill>
                  <a:schemeClr val="tx1"/>
                </a:solidFill>
                <a:latin typeface="Calibri" pitchFamily="34" charset="0"/>
                <a:ea typeface="宋体" pitchFamily="2" charset="-122"/>
                <a:cs typeface="+mn-cs"/>
              </a:defRPr>
            </a:lvl7pPr>
            <a:lvl8pPr marL="3200400" algn="l" defTabSz="914400" rtl="0" eaLnBrk="1" latinLnBrk="0" hangingPunct="1">
              <a:defRPr kern="1200">
                <a:solidFill>
                  <a:schemeClr val="tx1"/>
                </a:solidFill>
                <a:latin typeface="Calibri" pitchFamily="34" charset="0"/>
                <a:ea typeface="宋体" pitchFamily="2" charset="-122"/>
                <a:cs typeface="+mn-cs"/>
              </a:defRPr>
            </a:lvl8pPr>
            <a:lvl9pPr marL="3657600" algn="l" defTabSz="914400" rtl="0" eaLnBrk="1" latinLnBrk="0" hangingPunct="1">
              <a:defRPr kern="1200">
                <a:solidFill>
                  <a:schemeClr val="tx1"/>
                </a:solidFill>
                <a:latin typeface="Calibri" pitchFamily="34" charset="0"/>
                <a:ea typeface="宋体" pitchFamily="2" charset="-122"/>
                <a:cs typeface="+mn-cs"/>
              </a:defRPr>
            </a:lvl9pPr>
          </a:lstStyle>
          <a:p>
            <a:r>
              <a:rPr lang="en-US" altLang="zh-TW" sz="2800" b="1" dirty="0">
                <a:solidFill>
                  <a:schemeClr val="bg1">
                    <a:lumMod val="85000"/>
                  </a:schemeClr>
                </a:solidFill>
                <a:latin typeface="微软雅黑" pitchFamily="34" charset="-122"/>
                <a:ea typeface="微软雅黑" pitchFamily="34" charset="-122"/>
              </a:rPr>
              <a:t>3</a:t>
            </a:r>
            <a:r>
              <a:rPr lang="en-US" altLang="zh-TW" sz="2400" b="1" dirty="0" smtClean="0">
                <a:solidFill>
                  <a:schemeClr val="bg1">
                    <a:lumMod val="85000"/>
                  </a:schemeClr>
                </a:solidFill>
                <a:latin typeface="微软雅黑" pitchFamily="34" charset="-122"/>
                <a:ea typeface="微软雅黑" pitchFamily="34" charset="-122"/>
              </a:rPr>
              <a:t>.</a:t>
            </a:r>
            <a:r>
              <a:rPr lang="zh-TW" altLang="zh-CN" sz="2400" b="1" dirty="0">
                <a:solidFill>
                  <a:schemeClr val="bg1">
                    <a:lumMod val="85000"/>
                  </a:schemeClr>
                </a:solidFill>
                <a:latin typeface="黑体" panose="02010609060101010101" pitchFamily="49" charset="-122"/>
                <a:ea typeface="黑体" panose="02010609060101010101" pitchFamily="49" charset="-122"/>
              </a:rPr>
              <a:t>供應鏈的湧動核心成份</a:t>
            </a:r>
            <a:r>
              <a:rPr lang="en-US" altLang="zh-CN" sz="2400" b="1" dirty="0">
                <a:solidFill>
                  <a:schemeClr val="bg1">
                    <a:lumMod val="85000"/>
                  </a:schemeClr>
                </a:solidFill>
                <a:latin typeface="黑体" panose="02010609060101010101" pitchFamily="49" charset="-122"/>
                <a:ea typeface="黑体" panose="02010609060101010101" pitchFamily="49" charset="-122"/>
              </a:rPr>
              <a:t>?</a:t>
            </a:r>
            <a:endParaRPr lang="zh-TW" altLang="en-US" sz="2400" b="1" dirty="0">
              <a:solidFill>
                <a:schemeClr val="bg1">
                  <a:lumMod val="85000"/>
                </a:schemeClr>
              </a:solidFill>
              <a:latin typeface="黑体" panose="02010609060101010101" pitchFamily="49" charset="-122"/>
              <a:ea typeface="黑体" panose="02010609060101010101" pitchFamily="49" charset="-122"/>
            </a:endParaRPr>
          </a:p>
        </p:txBody>
      </p:sp>
      <p:sp>
        <p:nvSpPr>
          <p:cNvPr id="5" name="AutoShape 11"/>
          <p:cNvSpPr>
            <a:spLocks noChangeArrowheads="1"/>
          </p:cNvSpPr>
          <p:nvPr/>
        </p:nvSpPr>
        <p:spPr bwMode="gray">
          <a:xfrm>
            <a:off x="1160512" y="4498418"/>
            <a:ext cx="4419600" cy="652463"/>
          </a:xfrm>
          <a:prstGeom prst="roundRect">
            <a:avLst>
              <a:gd name="adj" fmla="val 50000"/>
            </a:avLst>
          </a:prstGeom>
          <a:noFill/>
          <a:ln w="38100" algn="ctr">
            <a:noFill/>
            <a:round/>
            <a:headEnd/>
            <a:tailEnd/>
          </a:ln>
        </p:spPr>
        <p:txBody>
          <a:bodyPr wrap="none" anchor="ctr"/>
          <a:lstStyle>
            <a:defPPr>
              <a:defRPr lang="zh-CN"/>
            </a:defPPr>
            <a:lvl1pPr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1pPr>
            <a:lvl2pPr marL="4572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2pPr>
            <a:lvl3pPr marL="9144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3pPr>
            <a:lvl4pPr marL="13716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4pPr>
            <a:lvl5pPr marL="18288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5pPr>
            <a:lvl6pPr marL="2286000" algn="l" defTabSz="914400" rtl="0" eaLnBrk="1" latinLnBrk="0" hangingPunct="1">
              <a:defRPr kern="1200">
                <a:solidFill>
                  <a:schemeClr val="tx1"/>
                </a:solidFill>
                <a:latin typeface="Calibri" pitchFamily="34" charset="0"/>
                <a:ea typeface="宋体" pitchFamily="2" charset="-122"/>
                <a:cs typeface="+mn-cs"/>
              </a:defRPr>
            </a:lvl6pPr>
            <a:lvl7pPr marL="2743200" algn="l" defTabSz="914400" rtl="0" eaLnBrk="1" latinLnBrk="0" hangingPunct="1">
              <a:defRPr kern="1200">
                <a:solidFill>
                  <a:schemeClr val="tx1"/>
                </a:solidFill>
                <a:latin typeface="Calibri" pitchFamily="34" charset="0"/>
                <a:ea typeface="宋体" pitchFamily="2" charset="-122"/>
                <a:cs typeface="+mn-cs"/>
              </a:defRPr>
            </a:lvl7pPr>
            <a:lvl8pPr marL="3200400" algn="l" defTabSz="914400" rtl="0" eaLnBrk="1" latinLnBrk="0" hangingPunct="1">
              <a:defRPr kern="1200">
                <a:solidFill>
                  <a:schemeClr val="tx1"/>
                </a:solidFill>
                <a:latin typeface="Calibri" pitchFamily="34" charset="0"/>
                <a:ea typeface="宋体" pitchFamily="2" charset="-122"/>
                <a:cs typeface="+mn-cs"/>
              </a:defRPr>
            </a:lvl8pPr>
            <a:lvl9pPr marL="3657600" algn="l" defTabSz="914400" rtl="0" eaLnBrk="1" latinLnBrk="0" hangingPunct="1">
              <a:defRPr kern="1200">
                <a:solidFill>
                  <a:schemeClr val="tx1"/>
                </a:solidFill>
                <a:latin typeface="Calibri" pitchFamily="34" charset="0"/>
                <a:ea typeface="宋体" pitchFamily="2" charset="-122"/>
                <a:cs typeface="+mn-cs"/>
              </a:defRPr>
            </a:lvl9pPr>
          </a:lstStyle>
          <a:p>
            <a:r>
              <a:rPr lang="en-US" altLang="zh-CN" sz="2400" b="1" dirty="0">
                <a:solidFill>
                  <a:schemeClr val="bg1">
                    <a:lumMod val="85000"/>
                  </a:schemeClr>
                </a:solidFill>
                <a:latin typeface="微软雅黑" pitchFamily="34" charset="-122"/>
                <a:ea typeface="微软雅黑" pitchFamily="34" charset="-122"/>
              </a:rPr>
              <a:t>5</a:t>
            </a:r>
            <a:r>
              <a:rPr lang="en-US" altLang="zh-TW" sz="2400" b="1" dirty="0" smtClean="0">
                <a:solidFill>
                  <a:schemeClr val="bg1">
                    <a:lumMod val="85000"/>
                  </a:schemeClr>
                </a:solidFill>
                <a:latin typeface="微软雅黑" pitchFamily="34" charset="-122"/>
                <a:ea typeface="微软雅黑" pitchFamily="34" charset="-122"/>
              </a:rPr>
              <a:t>.</a:t>
            </a:r>
            <a:r>
              <a:rPr lang="zh-TW" altLang="zh-CN" sz="2400" b="1" dirty="0">
                <a:solidFill>
                  <a:schemeClr val="bg1">
                    <a:lumMod val="85000"/>
                  </a:schemeClr>
                </a:solidFill>
                <a:latin typeface="黑体" panose="02010609060101010101" pitchFamily="49" charset="-122"/>
                <a:ea typeface="黑体" panose="02010609060101010101" pitchFamily="49" charset="-122"/>
              </a:rPr>
              <a:t>十年磨一劍</a:t>
            </a:r>
            <a:r>
              <a:rPr lang="en-US" altLang="zh-CN" sz="2400" b="1" dirty="0">
                <a:solidFill>
                  <a:schemeClr val="bg1">
                    <a:lumMod val="85000"/>
                  </a:schemeClr>
                </a:solidFill>
                <a:latin typeface="黑体" panose="02010609060101010101" pitchFamily="49" charset="-122"/>
                <a:ea typeface="黑体" panose="02010609060101010101" pitchFamily="49" charset="-122"/>
              </a:rPr>
              <a:t> - </a:t>
            </a:r>
            <a:r>
              <a:rPr lang="zh-TW" altLang="zh-CN" sz="2400" b="1" dirty="0">
                <a:solidFill>
                  <a:schemeClr val="bg1">
                    <a:lumMod val="85000"/>
                  </a:schemeClr>
                </a:solidFill>
                <a:latin typeface="黑体" panose="02010609060101010101" pitchFamily="49" charset="-122"/>
                <a:ea typeface="黑体" panose="02010609060101010101" pitchFamily="49" charset="-122"/>
              </a:rPr>
              <a:t>更新</a:t>
            </a:r>
            <a:endParaRPr lang="zh-TW" altLang="en-US" sz="2400" b="1" dirty="0">
              <a:solidFill>
                <a:schemeClr val="bg1">
                  <a:lumMod val="85000"/>
                </a:schemeClr>
              </a:solidFill>
              <a:latin typeface="黑体" panose="02010609060101010101" pitchFamily="49" charset="-122"/>
              <a:ea typeface="黑体" panose="02010609060101010101" pitchFamily="49" charset="-122"/>
            </a:endParaRPr>
          </a:p>
        </p:txBody>
      </p:sp>
      <p:sp>
        <p:nvSpPr>
          <p:cNvPr id="6" name="AutoShape 11"/>
          <p:cNvSpPr>
            <a:spLocks noChangeArrowheads="1"/>
          </p:cNvSpPr>
          <p:nvPr/>
        </p:nvSpPr>
        <p:spPr bwMode="gray">
          <a:xfrm>
            <a:off x="1115616" y="1984450"/>
            <a:ext cx="6052694" cy="652462"/>
          </a:xfrm>
          <a:prstGeom prst="roundRect">
            <a:avLst>
              <a:gd name="adj" fmla="val 50000"/>
            </a:avLst>
          </a:prstGeom>
          <a:noFill/>
          <a:ln w="38100" algn="ctr">
            <a:noFill/>
            <a:round/>
            <a:headEnd/>
            <a:tailEnd/>
          </a:ln>
        </p:spPr>
        <p:txBody>
          <a:bodyPr wrap="none" anchor="ctr"/>
          <a:lstStyle>
            <a:defPPr>
              <a:defRPr lang="zh-CN"/>
            </a:defPPr>
            <a:lvl1pPr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1pPr>
            <a:lvl2pPr marL="4572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2pPr>
            <a:lvl3pPr marL="9144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3pPr>
            <a:lvl4pPr marL="13716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4pPr>
            <a:lvl5pPr marL="18288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5pPr>
            <a:lvl6pPr marL="2286000" algn="l" defTabSz="914400" rtl="0" eaLnBrk="1" latinLnBrk="0" hangingPunct="1">
              <a:defRPr kern="1200">
                <a:solidFill>
                  <a:schemeClr val="tx1"/>
                </a:solidFill>
                <a:latin typeface="Calibri" pitchFamily="34" charset="0"/>
                <a:ea typeface="宋体" pitchFamily="2" charset="-122"/>
                <a:cs typeface="+mn-cs"/>
              </a:defRPr>
            </a:lvl6pPr>
            <a:lvl7pPr marL="2743200" algn="l" defTabSz="914400" rtl="0" eaLnBrk="1" latinLnBrk="0" hangingPunct="1">
              <a:defRPr kern="1200">
                <a:solidFill>
                  <a:schemeClr val="tx1"/>
                </a:solidFill>
                <a:latin typeface="Calibri" pitchFamily="34" charset="0"/>
                <a:ea typeface="宋体" pitchFamily="2" charset="-122"/>
                <a:cs typeface="+mn-cs"/>
              </a:defRPr>
            </a:lvl7pPr>
            <a:lvl8pPr marL="3200400" algn="l" defTabSz="914400" rtl="0" eaLnBrk="1" latinLnBrk="0" hangingPunct="1">
              <a:defRPr kern="1200">
                <a:solidFill>
                  <a:schemeClr val="tx1"/>
                </a:solidFill>
                <a:latin typeface="Calibri" pitchFamily="34" charset="0"/>
                <a:ea typeface="宋体" pitchFamily="2" charset="-122"/>
                <a:cs typeface="+mn-cs"/>
              </a:defRPr>
            </a:lvl8pPr>
            <a:lvl9pPr marL="3657600" algn="l" defTabSz="914400" rtl="0" eaLnBrk="1" latinLnBrk="0" hangingPunct="1">
              <a:defRPr kern="1200">
                <a:solidFill>
                  <a:schemeClr val="tx1"/>
                </a:solidFill>
                <a:latin typeface="Calibri" pitchFamily="34" charset="0"/>
                <a:ea typeface="宋体" pitchFamily="2" charset="-122"/>
                <a:cs typeface="+mn-cs"/>
              </a:defRPr>
            </a:lvl9pPr>
          </a:lstStyle>
          <a:p>
            <a:r>
              <a:rPr lang="en-US" altLang="zh-TW" sz="2400" b="1" dirty="0" smtClean="0">
                <a:solidFill>
                  <a:schemeClr val="bg1">
                    <a:lumMod val="85000"/>
                  </a:schemeClr>
                </a:solidFill>
                <a:latin typeface="微软雅黑" pitchFamily="34" charset="-122"/>
                <a:ea typeface="微软雅黑" pitchFamily="34" charset="-122"/>
              </a:rPr>
              <a:t>2.</a:t>
            </a:r>
            <a:r>
              <a:rPr lang="zh-TW" altLang="zh-CN" sz="2400" b="1" dirty="0">
                <a:solidFill>
                  <a:schemeClr val="bg1">
                    <a:lumMod val="85000"/>
                  </a:schemeClr>
                </a:solidFill>
                <a:latin typeface="黑体" panose="02010609060101010101" pitchFamily="49" charset="-122"/>
                <a:ea typeface="黑体" panose="02010609060101010101" pitchFamily="49" charset="-122"/>
              </a:rPr>
              <a:t>臺灣</a:t>
            </a:r>
            <a:r>
              <a:rPr lang="en-US" altLang="zh-CN" sz="2400" b="1" dirty="0">
                <a:solidFill>
                  <a:schemeClr val="bg1">
                    <a:lumMod val="85000"/>
                  </a:schemeClr>
                </a:solidFill>
                <a:latin typeface="黑体" panose="02010609060101010101" pitchFamily="49" charset="-122"/>
                <a:ea typeface="黑体" panose="02010609060101010101" pitchFamily="49" charset="-122"/>
              </a:rPr>
              <a:t>/</a:t>
            </a:r>
            <a:r>
              <a:rPr lang="zh-TW" altLang="zh-CN" sz="2400" b="1" dirty="0">
                <a:solidFill>
                  <a:schemeClr val="bg1">
                    <a:lumMod val="85000"/>
                  </a:schemeClr>
                </a:solidFill>
                <a:latin typeface="黑体" panose="02010609060101010101" pitchFamily="49" charset="-122"/>
                <a:ea typeface="黑体" panose="02010609060101010101" pitchFamily="49" charset="-122"/>
              </a:rPr>
              <a:t>中國大陸</a:t>
            </a:r>
            <a:r>
              <a:rPr lang="en-US" altLang="zh-CN" sz="2400" b="1" dirty="0">
                <a:solidFill>
                  <a:schemeClr val="bg1">
                    <a:lumMod val="85000"/>
                  </a:schemeClr>
                </a:solidFill>
                <a:latin typeface="黑体" panose="02010609060101010101" pitchFamily="49" charset="-122"/>
                <a:ea typeface="黑体" panose="02010609060101010101" pitchFamily="49" charset="-122"/>
              </a:rPr>
              <a:t>/</a:t>
            </a:r>
            <a:r>
              <a:rPr lang="zh-TW" altLang="zh-CN" sz="2400" b="1" dirty="0">
                <a:solidFill>
                  <a:schemeClr val="bg1">
                    <a:lumMod val="85000"/>
                  </a:schemeClr>
                </a:solidFill>
                <a:latin typeface="黑体" panose="02010609060101010101" pitchFamily="49" charset="-122"/>
                <a:ea typeface="黑体" panose="02010609060101010101" pitchFamily="49" charset="-122"/>
              </a:rPr>
              <a:t>兩岸互動供應鏈的現狀</a:t>
            </a:r>
            <a:endParaRPr lang="zh-TW" altLang="en-US" sz="2400" b="1" dirty="0">
              <a:solidFill>
                <a:schemeClr val="bg1">
                  <a:lumMod val="85000"/>
                </a:schemeClr>
              </a:solidFill>
              <a:latin typeface="黑体" panose="02010609060101010101" pitchFamily="49" charset="-122"/>
              <a:ea typeface="黑体" panose="02010609060101010101" pitchFamily="49" charset="-122"/>
            </a:endParaRPr>
          </a:p>
        </p:txBody>
      </p:sp>
    </p:spTree>
    <p:extLst>
      <p:ext uri="{BB962C8B-B14F-4D97-AF65-F5344CB8AC3E}">
        <p14:creationId xmlns:p14="http://schemas.microsoft.com/office/powerpoint/2010/main" val="2535337258"/>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476672"/>
            <a:ext cx="3791423" cy="523220"/>
          </a:xfrm>
          <a:prstGeom prst="rect">
            <a:avLst/>
          </a:prstGeom>
          <a:noFill/>
        </p:spPr>
        <p:txBody>
          <a:bodyPr wrap="none" rtlCol="0">
            <a:spAutoFit/>
          </a:bodyPr>
          <a:lstStyle/>
          <a:p>
            <a:r>
              <a:rPr lang="zh-TW" altLang="zh-CN" sz="2800" b="1" dirty="0">
                <a:latin typeface="黑体" panose="02010609060101010101" pitchFamily="49" charset="-122"/>
                <a:ea typeface="黑体" panose="02010609060101010101" pitchFamily="49" charset="-122"/>
              </a:rPr>
              <a:t>企業供應鏈與社會責任</a:t>
            </a:r>
            <a:endParaRPr lang="zh-TW" altLang="en-US" sz="2800" b="1" dirty="0">
              <a:solidFill>
                <a:srgbClr val="000000"/>
              </a:solidFill>
              <a:latin typeface="黑体" panose="02010609060101010101" pitchFamily="49" charset="-122"/>
              <a:ea typeface="黑体" panose="02010609060101010101" pitchFamily="49" charset="-122"/>
            </a:endParaRPr>
          </a:p>
        </p:txBody>
      </p:sp>
      <p:cxnSp>
        <p:nvCxnSpPr>
          <p:cNvPr id="4" name="直接连接符 3"/>
          <p:cNvCxnSpPr/>
          <p:nvPr/>
        </p:nvCxnSpPr>
        <p:spPr>
          <a:xfrm>
            <a:off x="179512" y="999892"/>
            <a:ext cx="8784976" cy="0"/>
          </a:xfrm>
          <a:prstGeom prst="line">
            <a:avLst/>
          </a:prstGeom>
          <a:ln w="38100">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467544" y="1758295"/>
            <a:ext cx="7920880" cy="2677656"/>
          </a:xfrm>
          <a:prstGeom prst="rect">
            <a:avLst/>
          </a:prstGeom>
          <a:noFill/>
        </p:spPr>
        <p:txBody>
          <a:bodyPr wrap="square" rtlCol="0">
            <a:spAutoFit/>
          </a:bodyPr>
          <a:lstStyle>
            <a:defPPr>
              <a:defRPr lang="zh-CN"/>
            </a:defPPr>
            <a:lvl1pPr>
              <a:defRPr sz="3200" b="1">
                <a:latin typeface="Century Gothic" panose="020B0502020202020204" pitchFamily="34" charset="0"/>
              </a:defRPr>
            </a:lvl1pPr>
          </a:lstStyle>
          <a:p>
            <a:r>
              <a:rPr lang="zh-TW" altLang="zh-CN" sz="2800" dirty="0" smtClean="0">
                <a:solidFill>
                  <a:srgbClr val="000000"/>
                </a:solidFill>
              </a:rPr>
              <a:t>什</a:t>
            </a:r>
            <a:r>
              <a:rPr lang="zh-TW" altLang="zh-CN" sz="2800" dirty="0">
                <a:solidFill>
                  <a:srgbClr val="000000"/>
                </a:solidFill>
              </a:rPr>
              <a:t>麼是社會責任？從根本上定義企業的社會責任應該是指企業能為社會解決哪些針對性的問題？提供出什麼具實質性的價值貢獻</a:t>
            </a:r>
            <a:r>
              <a:rPr lang="zh-TW" altLang="zh-CN" sz="2800" dirty="0" smtClean="0">
                <a:solidFill>
                  <a:srgbClr val="000000"/>
                </a:solidFill>
              </a:rPr>
              <a:t>？</a:t>
            </a:r>
            <a:endParaRPr lang="en-US" altLang="zh-TW" sz="2800" dirty="0" smtClean="0">
              <a:solidFill>
                <a:srgbClr val="000000"/>
              </a:solidFill>
            </a:endParaRPr>
          </a:p>
          <a:p>
            <a:endParaRPr lang="en-US" altLang="zh-TW" sz="2800" dirty="0">
              <a:solidFill>
                <a:schemeClr val="tx1">
                  <a:lumMod val="65000"/>
                  <a:lumOff val="35000"/>
                </a:schemeClr>
              </a:solidFill>
            </a:endParaRPr>
          </a:p>
          <a:p>
            <a:r>
              <a:rPr lang="zh-TW" altLang="zh-CN" sz="2800" dirty="0" smtClean="0">
                <a:solidFill>
                  <a:srgbClr val="000000"/>
                </a:solidFill>
              </a:rPr>
              <a:t>所以</a:t>
            </a:r>
            <a:r>
              <a:rPr lang="zh-TW" altLang="zh-CN" sz="2800" dirty="0">
                <a:solidFill>
                  <a:srgbClr val="000000"/>
                </a:solidFill>
              </a:rPr>
              <a:t>，如果企業能夠解決了針對性的社會問題，從根本意義上也就履行了社會責任</a:t>
            </a:r>
            <a:endParaRPr lang="zh-CN" altLang="zh-CN" sz="2800" dirty="0">
              <a:solidFill>
                <a:srgbClr val="000000"/>
              </a:solidFill>
            </a:endParaRPr>
          </a:p>
        </p:txBody>
      </p:sp>
      <p:sp>
        <p:nvSpPr>
          <p:cNvPr id="6" name="向右箭號 5"/>
          <p:cNvSpPr/>
          <p:nvPr/>
        </p:nvSpPr>
        <p:spPr>
          <a:xfrm flipV="1">
            <a:off x="8604448" y="6453336"/>
            <a:ext cx="360040" cy="216024"/>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zh-TW" altLang="en-US"/>
          </a:p>
        </p:txBody>
      </p:sp>
    </p:spTree>
    <p:extLst>
      <p:ext uri="{BB962C8B-B14F-4D97-AF65-F5344CB8AC3E}">
        <p14:creationId xmlns:p14="http://schemas.microsoft.com/office/powerpoint/2010/main" val="2607504171"/>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476672"/>
            <a:ext cx="3791423" cy="523220"/>
          </a:xfrm>
          <a:prstGeom prst="rect">
            <a:avLst/>
          </a:prstGeom>
          <a:noFill/>
        </p:spPr>
        <p:txBody>
          <a:bodyPr wrap="none" rtlCol="0">
            <a:spAutoFit/>
          </a:bodyPr>
          <a:lstStyle/>
          <a:p>
            <a:r>
              <a:rPr lang="zh-TW" altLang="zh-CN" sz="2800" b="1" dirty="0">
                <a:latin typeface="黑体" panose="02010609060101010101" pitchFamily="49" charset="-122"/>
                <a:ea typeface="黑体" panose="02010609060101010101" pitchFamily="49" charset="-122"/>
              </a:rPr>
              <a:t>企業供應鏈與社會責任</a:t>
            </a:r>
            <a:endParaRPr lang="zh-TW" altLang="en-US" sz="2800" b="1" dirty="0">
              <a:solidFill>
                <a:srgbClr val="000000"/>
              </a:solidFill>
              <a:latin typeface="黑体" panose="02010609060101010101" pitchFamily="49" charset="-122"/>
              <a:ea typeface="黑体" panose="02010609060101010101" pitchFamily="49" charset="-122"/>
            </a:endParaRPr>
          </a:p>
        </p:txBody>
      </p:sp>
      <p:cxnSp>
        <p:nvCxnSpPr>
          <p:cNvPr id="4" name="直接连接符 3"/>
          <p:cNvCxnSpPr/>
          <p:nvPr/>
        </p:nvCxnSpPr>
        <p:spPr>
          <a:xfrm>
            <a:off x="179512" y="999892"/>
            <a:ext cx="8784976" cy="0"/>
          </a:xfrm>
          <a:prstGeom prst="line">
            <a:avLst/>
          </a:prstGeom>
          <a:ln w="38100">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467544" y="1898829"/>
            <a:ext cx="7920880" cy="954107"/>
          </a:xfrm>
          <a:prstGeom prst="rect">
            <a:avLst/>
          </a:prstGeom>
          <a:noFill/>
        </p:spPr>
        <p:txBody>
          <a:bodyPr wrap="square" rtlCol="0">
            <a:spAutoFit/>
          </a:bodyPr>
          <a:lstStyle>
            <a:defPPr>
              <a:defRPr lang="zh-CN"/>
            </a:defPPr>
            <a:lvl1pPr>
              <a:defRPr sz="3200" b="1">
                <a:latin typeface="Century Gothic" panose="020B0502020202020204" pitchFamily="34" charset="0"/>
              </a:defRPr>
            </a:lvl1pPr>
          </a:lstStyle>
          <a:p>
            <a:r>
              <a:rPr lang="zh-TW" altLang="en-US" sz="2800" dirty="0" smtClean="0">
                <a:solidFill>
                  <a:srgbClr val="000000"/>
                </a:solidFill>
              </a:rPr>
              <a:t>提供企業內部供應鏈部門在職的專業訓練，甚或是為學院供應鏈相關的科系提供獎學金</a:t>
            </a:r>
            <a:endParaRPr lang="zh-CN" altLang="zh-CN" sz="2800" dirty="0">
              <a:solidFill>
                <a:srgbClr val="000000"/>
              </a:solidFill>
            </a:endParaRPr>
          </a:p>
        </p:txBody>
      </p:sp>
      <p:sp>
        <p:nvSpPr>
          <p:cNvPr id="6" name="TextBox 4"/>
          <p:cNvSpPr txBox="1"/>
          <p:nvPr/>
        </p:nvSpPr>
        <p:spPr>
          <a:xfrm>
            <a:off x="619944" y="3573016"/>
            <a:ext cx="7920880" cy="1384995"/>
          </a:xfrm>
          <a:prstGeom prst="rect">
            <a:avLst/>
          </a:prstGeom>
          <a:noFill/>
        </p:spPr>
        <p:txBody>
          <a:bodyPr wrap="square" rtlCol="0">
            <a:spAutoFit/>
          </a:bodyPr>
          <a:lstStyle>
            <a:defPPr>
              <a:defRPr lang="zh-CN"/>
            </a:defPPr>
            <a:lvl1pPr>
              <a:defRPr sz="3200" b="1">
                <a:latin typeface="Century Gothic" panose="020B0502020202020204" pitchFamily="34" charset="0"/>
              </a:defRPr>
            </a:lvl1pPr>
          </a:lstStyle>
          <a:p>
            <a:r>
              <a:rPr lang="zh-TW" altLang="zh-CN" sz="2800" dirty="0">
                <a:solidFill>
                  <a:srgbClr val="000000"/>
                </a:solidFill>
              </a:rPr>
              <a:t>兩岸目前各自都有</a:t>
            </a:r>
            <a:r>
              <a:rPr lang="zh-TW" altLang="zh-CN" sz="2800" dirty="0" smtClean="0">
                <a:solidFill>
                  <a:srgbClr val="000000"/>
                </a:solidFill>
              </a:rPr>
              <a:t>機構</a:t>
            </a:r>
            <a:r>
              <a:rPr lang="zh-TW" altLang="en-US" sz="2800" dirty="0" smtClean="0">
                <a:solidFill>
                  <a:srgbClr val="000000"/>
                </a:solidFill>
              </a:rPr>
              <a:t>在進行以</a:t>
            </a:r>
            <a:r>
              <a:rPr lang="zh-TW" altLang="zh-CN" sz="2800" dirty="0" smtClean="0">
                <a:solidFill>
                  <a:srgbClr val="000000"/>
                </a:solidFill>
              </a:rPr>
              <a:t>歐</a:t>
            </a:r>
            <a:r>
              <a:rPr lang="zh-TW" altLang="zh-CN" sz="2800" dirty="0">
                <a:solidFill>
                  <a:srgbClr val="000000"/>
                </a:solidFill>
              </a:rPr>
              <a:t>美標準化的程序和教材舉辦訓練</a:t>
            </a:r>
            <a:r>
              <a:rPr lang="zh-TW" altLang="zh-CN" sz="2800" dirty="0" smtClean="0">
                <a:solidFill>
                  <a:srgbClr val="000000"/>
                </a:solidFill>
              </a:rPr>
              <a:t>課程</a:t>
            </a:r>
            <a:r>
              <a:rPr lang="zh-TW" altLang="en-US" sz="2800" dirty="0" smtClean="0">
                <a:solidFill>
                  <a:srgbClr val="000000"/>
                </a:solidFill>
              </a:rPr>
              <a:t>。這一類的課程也都提供了</a:t>
            </a:r>
            <a:r>
              <a:rPr lang="zh-TW" altLang="zh-CN" sz="2800" dirty="0" smtClean="0">
                <a:solidFill>
                  <a:srgbClr val="000000"/>
                </a:solidFill>
              </a:rPr>
              <a:t> </a:t>
            </a:r>
            <a:r>
              <a:rPr lang="zh-TW" altLang="zh-CN" sz="2800" dirty="0">
                <a:solidFill>
                  <a:srgbClr val="000000"/>
                </a:solidFill>
              </a:rPr>
              <a:t>，</a:t>
            </a:r>
            <a:r>
              <a:rPr lang="zh-TW" altLang="zh-CN" sz="2800" dirty="0" smtClean="0">
                <a:solidFill>
                  <a:srgbClr val="000000"/>
                </a:solidFill>
              </a:rPr>
              <a:t>在通過考</a:t>
            </a:r>
            <a:r>
              <a:rPr lang="zh-TW" altLang="zh-CN" sz="2800" dirty="0">
                <a:solidFill>
                  <a:srgbClr val="000000"/>
                </a:solidFill>
              </a:rPr>
              <a:t>試後，授予證書</a:t>
            </a:r>
            <a:endParaRPr lang="zh-CN" altLang="zh-CN" sz="2800" dirty="0">
              <a:solidFill>
                <a:srgbClr val="000000"/>
              </a:solidFill>
            </a:endParaRPr>
          </a:p>
        </p:txBody>
      </p:sp>
    </p:spTree>
    <p:extLst>
      <p:ext uri="{BB962C8B-B14F-4D97-AF65-F5344CB8AC3E}">
        <p14:creationId xmlns:p14="http://schemas.microsoft.com/office/powerpoint/2010/main" val="4204421875"/>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8"/>
          <p:cNvSpPr>
            <a:spLocks noChangeArrowheads="1"/>
          </p:cNvSpPr>
          <p:nvPr/>
        </p:nvSpPr>
        <p:spPr bwMode="ltGray">
          <a:xfrm rot="5400000">
            <a:off x="-2150936" y="956568"/>
            <a:ext cx="4824412" cy="4772026"/>
          </a:xfrm>
          <a:custGeom>
            <a:avLst/>
            <a:gdLst>
              <a:gd name="T0" fmla="*/ 2147483646 w 21600"/>
              <a:gd name="T1" fmla="*/ 0 h 21600"/>
              <a:gd name="T2" fmla="*/ 2147483646 w 21600"/>
              <a:gd name="T3" fmla="*/ 2147483646 h 21600"/>
              <a:gd name="T4" fmla="*/ 2147483646 w 21600"/>
              <a:gd name="T5" fmla="*/ 2147483646 h 21600"/>
              <a:gd name="T6" fmla="*/ 2147483646 w 21600"/>
              <a:gd name="T7" fmla="*/ 2147483646 h 21600"/>
              <a:gd name="T8" fmla="*/ 0 60000 65536"/>
              <a:gd name="T9" fmla="*/ 0 60000 65536"/>
              <a:gd name="T10" fmla="*/ 0 60000 65536"/>
              <a:gd name="T11" fmla="*/ 0 60000 65536"/>
              <a:gd name="T12" fmla="*/ 401 w 21600"/>
              <a:gd name="T13" fmla="*/ 0 h 21600"/>
              <a:gd name="T14" fmla="*/ 21199 w 21600"/>
              <a:gd name="T15" fmla="*/ 13628 h 21600"/>
            </a:gdLst>
            <a:ahLst/>
            <a:cxnLst>
              <a:cxn ang="T8">
                <a:pos x="T0" y="T1"/>
              </a:cxn>
              <a:cxn ang="T9">
                <a:pos x="T2" y="T3"/>
              </a:cxn>
              <a:cxn ang="T10">
                <a:pos x="T4" y="T5"/>
              </a:cxn>
              <a:cxn ang="T11">
                <a:pos x="T6" y="T7"/>
              </a:cxn>
            </a:cxnLst>
            <a:rect l="T12" t="T13" r="T14" b="T15"/>
            <a:pathLst>
              <a:path w="21600" h="21600">
                <a:moveTo>
                  <a:pt x="323" y="10641"/>
                </a:moveTo>
                <a:cubicBezTo>
                  <a:pt x="410" y="4916"/>
                  <a:pt x="5075" y="321"/>
                  <a:pt x="10800" y="322"/>
                </a:cubicBezTo>
                <a:cubicBezTo>
                  <a:pt x="16524" y="322"/>
                  <a:pt x="21189" y="4916"/>
                  <a:pt x="21276" y="10641"/>
                </a:cubicBezTo>
                <a:lnTo>
                  <a:pt x="21598" y="10636"/>
                </a:lnTo>
                <a:cubicBezTo>
                  <a:pt x="21509" y="4736"/>
                  <a:pt x="16700" y="-1"/>
                  <a:pt x="10799" y="0"/>
                </a:cubicBezTo>
                <a:cubicBezTo>
                  <a:pt x="4899" y="0"/>
                  <a:pt x="90" y="4736"/>
                  <a:pt x="1" y="10636"/>
                </a:cubicBezTo>
                <a:lnTo>
                  <a:pt x="323" y="10641"/>
                </a:lnTo>
                <a:close/>
              </a:path>
            </a:pathLst>
          </a:custGeom>
          <a:gradFill rotWithShape="1">
            <a:gsLst>
              <a:gs pos="0">
                <a:srgbClr val="8080FF"/>
              </a:gs>
              <a:gs pos="50000">
                <a:srgbClr val="B3B3FF"/>
              </a:gs>
              <a:gs pos="100000">
                <a:srgbClr val="DADAFF"/>
              </a:gs>
            </a:gsLst>
            <a:lin ang="2700000" scaled="1"/>
          </a:gradFill>
          <a:ln w="9525" algn="ctr">
            <a:noFill/>
            <a:miter lim="800000"/>
            <a:headEnd/>
            <a:tailEnd/>
          </a:ln>
        </p:spPr>
        <p:txBody>
          <a:bodyPr wrap="none" anchor="ctr"/>
          <a:lstStyle>
            <a:defPPr>
              <a:defRPr lang="zh-CN"/>
            </a:defPPr>
            <a:lvl1pPr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1pPr>
            <a:lvl2pPr marL="4572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2pPr>
            <a:lvl3pPr marL="9144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3pPr>
            <a:lvl4pPr marL="13716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4pPr>
            <a:lvl5pPr marL="18288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5pPr>
            <a:lvl6pPr marL="2286000" algn="l" defTabSz="914400" rtl="0" eaLnBrk="1" latinLnBrk="0" hangingPunct="1">
              <a:defRPr kern="1200">
                <a:solidFill>
                  <a:schemeClr val="tx1"/>
                </a:solidFill>
                <a:latin typeface="Calibri" pitchFamily="34" charset="0"/>
                <a:ea typeface="宋体" pitchFamily="2" charset="-122"/>
                <a:cs typeface="+mn-cs"/>
              </a:defRPr>
            </a:lvl6pPr>
            <a:lvl7pPr marL="2743200" algn="l" defTabSz="914400" rtl="0" eaLnBrk="1" latinLnBrk="0" hangingPunct="1">
              <a:defRPr kern="1200">
                <a:solidFill>
                  <a:schemeClr val="tx1"/>
                </a:solidFill>
                <a:latin typeface="Calibri" pitchFamily="34" charset="0"/>
                <a:ea typeface="宋体" pitchFamily="2" charset="-122"/>
                <a:cs typeface="+mn-cs"/>
              </a:defRPr>
            </a:lvl7pPr>
            <a:lvl8pPr marL="3200400" algn="l" defTabSz="914400" rtl="0" eaLnBrk="1" latinLnBrk="0" hangingPunct="1">
              <a:defRPr kern="1200">
                <a:solidFill>
                  <a:schemeClr val="tx1"/>
                </a:solidFill>
                <a:latin typeface="Calibri" pitchFamily="34" charset="0"/>
                <a:ea typeface="宋体" pitchFamily="2" charset="-122"/>
                <a:cs typeface="+mn-cs"/>
              </a:defRPr>
            </a:lvl8pPr>
            <a:lvl9pPr marL="3657600" algn="l" defTabSz="914400" rtl="0" eaLnBrk="1" latinLnBrk="0" hangingPunct="1">
              <a:defRPr kern="1200">
                <a:solidFill>
                  <a:schemeClr val="tx1"/>
                </a:solidFill>
                <a:latin typeface="Calibri" pitchFamily="34" charset="0"/>
                <a:ea typeface="宋体" pitchFamily="2" charset="-122"/>
                <a:cs typeface="+mn-cs"/>
              </a:defRPr>
            </a:lvl9pPr>
          </a:lstStyle>
          <a:p>
            <a:endParaRPr lang="zh-CN" altLang="en-US"/>
          </a:p>
        </p:txBody>
      </p:sp>
      <p:sp>
        <p:nvSpPr>
          <p:cNvPr id="3" name="AutoShape 11"/>
          <p:cNvSpPr>
            <a:spLocks noChangeArrowheads="1"/>
          </p:cNvSpPr>
          <p:nvPr/>
        </p:nvSpPr>
        <p:spPr bwMode="gray">
          <a:xfrm>
            <a:off x="2817103" y="3928666"/>
            <a:ext cx="4419600" cy="652462"/>
          </a:xfrm>
          <a:prstGeom prst="roundRect">
            <a:avLst>
              <a:gd name="adj" fmla="val 50000"/>
            </a:avLst>
          </a:prstGeom>
          <a:noFill/>
          <a:ln w="38100" algn="ctr">
            <a:solidFill>
              <a:srgbClr val="BBE0E3"/>
            </a:solidFill>
            <a:round/>
            <a:headEnd/>
            <a:tailEnd/>
          </a:ln>
        </p:spPr>
        <p:txBody>
          <a:bodyPr wrap="none" anchor="ctr"/>
          <a:lstStyle>
            <a:defPPr>
              <a:defRPr lang="zh-CN"/>
            </a:defPPr>
            <a:lvl1pPr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1pPr>
            <a:lvl2pPr marL="4572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2pPr>
            <a:lvl3pPr marL="9144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3pPr>
            <a:lvl4pPr marL="13716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4pPr>
            <a:lvl5pPr marL="18288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5pPr>
            <a:lvl6pPr marL="2286000" algn="l" defTabSz="914400" rtl="0" eaLnBrk="1" latinLnBrk="0" hangingPunct="1">
              <a:defRPr kern="1200">
                <a:solidFill>
                  <a:schemeClr val="tx1"/>
                </a:solidFill>
                <a:latin typeface="Calibri" pitchFamily="34" charset="0"/>
                <a:ea typeface="宋体" pitchFamily="2" charset="-122"/>
                <a:cs typeface="+mn-cs"/>
              </a:defRPr>
            </a:lvl6pPr>
            <a:lvl7pPr marL="2743200" algn="l" defTabSz="914400" rtl="0" eaLnBrk="1" latinLnBrk="0" hangingPunct="1">
              <a:defRPr kern="1200">
                <a:solidFill>
                  <a:schemeClr val="tx1"/>
                </a:solidFill>
                <a:latin typeface="Calibri" pitchFamily="34" charset="0"/>
                <a:ea typeface="宋体" pitchFamily="2" charset="-122"/>
                <a:cs typeface="+mn-cs"/>
              </a:defRPr>
            </a:lvl7pPr>
            <a:lvl8pPr marL="3200400" algn="l" defTabSz="914400" rtl="0" eaLnBrk="1" latinLnBrk="0" hangingPunct="1">
              <a:defRPr kern="1200">
                <a:solidFill>
                  <a:schemeClr val="tx1"/>
                </a:solidFill>
                <a:latin typeface="Calibri" pitchFamily="34" charset="0"/>
                <a:ea typeface="宋体" pitchFamily="2" charset="-122"/>
                <a:cs typeface="+mn-cs"/>
              </a:defRPr>
            </a:lvl8pPr>
            <a:lvl9pPr marL="3657600" algn="l" defTabSz="914400" rtl="0" eaLnBrk="1" latinLnBrk="0" hangingPunct="1">
              <a:defRPr kern="1200">
                <a:solidFill>
                  <a:schemeClr val="tx1"/>
                </a:solidFill>
                <a:latin typeface="Calibri" pitchFamily="34" charset="0"/>
                <a:ea typeface="宋体" pitchFamily="2" charset="-122"/>
                <a:cs typeface="+mn-cs"/>
              </a:defRPr>
            </a:lvl9pPr>
          </a:lstStyle>
          <a:p>
            <a:r>
              <a:rPr lang="en-US" altLang="zh-TW" sz="2400" b="1" dirty="0">
                <a:solidFill>
                  <a:srgbClr val="000000"/>
                </a:solidFill>
                <a:latin typeface="微软雅黑" pitchFamily="34" charset="-122"/>
                <a:ea typeface="微软雅黑" pitchFamily="34" charset="-122"/>
              </a:rPr>
              <a:t>4</a:t>
            </a:r>
            <a:r>
              <a:rPr lang="en-US" altLang="zh-TW" sz="2400" b="1" dirty="0" smtClean="0">
                <a:solidFill>
                  <a:srgbClr val="000000"/>
                </a:solidFill>
                <a:latin typeface="微软雅黑" pitchFamily="34" charset="-122"/>
                <a:ea typeface="微软雅黑" pitchFamily="34" charset="-122"/>
              </a:rPr>
              <a:t>.</a:t>
            </a:r>
            <a:r>
              <a:rPr lang="zh-TW" altLang="zh-CN" sz="2400" b="1" dirty="0">
                <a:latin typeface="黑体" panose="02010609060101010101" pitchFamily="49" charset="-122"/>
                <a:ea typeface="黑体" panose="02010609060101010101" pitchFamily="49" charset="-122"/>
              </a:rPr>
              <a:t>企業供應鏈與社會責任</a:t>
            </a:r>
            <a:endParaRPr lang="zh-TW" altLang="en-US" sz="2400" b="1" dirty="0">
              <a:solidFill>
                <a:srgbClr val="000000"/>
              </a:solidFill>
              <a:latin typeface="黑体" panose="02010609060101010101" pitchFamily="49" charset="-122"/>
              <a:ea typeface="黑体" panose="02010609060101010101" pitchFamily="49" charset="-122"/>
            </a:endParaRPr>
          </a:p>
        </p:txBody>
      </p:sp>
      <p:sp>
        <p:nvSpPr>
          <p:cNvPr id="4" name="AutoShape 14"/>
          <p:cNvSpPr>
            <a:spLocks noChangeArrowheads="1"/>
          </p:cNvSpPr>
          <p:nvPr/>
        </p:nvSpPr>
        <p:spPr bwMode="gray">
          <a:xfrm>
            <a:off x="2388967" y="1340768"/>
            <a:ext cx="5495401" cy="688975"/>
          </a:xfrm>
          <a:prstGeom prst="roundRect">
            <a:avLst>
              <a:gd name="adj" fmla="val 50000"/>
            </a:avLst>
          </a:prstGeom>
          <a:noFill/>
          <a:ln w="38100" algn="ctr">
            <a:solidFill>
              <a:srgbClr val="BBE0E3"/>
            </a:solidFill>
            <a:round/>
            <a:headEnd/>
            <a:tailEnd/>
          </a:ln>
        </p:spPr>
        <p:txBody>
          <a:bodyPr wrap="none" anchor="ctr"/>
          <a:lstStyle>
            <a:defPPr>
              <a:defRPr lang="zh-CN"/>
            </a:defPPr>
            <a:lvl1pPr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1pPr>
            <a:lvl2pPr marL="4572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2pPr>
            <a:lvl3pPr marL="9144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3pPr>
            <a:lvl4pPr marL="13716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4pPr>
            <a:lvl5pPr marL="18288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5pPr>
            <a:lvl6pPr marL="2286000" algn="l" defTabSz="914400" rtl="0" eaLnBrk="1" latinLnBrk="0" hangingPunct="1">
              <a:defRPr kern="1200">
                <a:solidFill>
                  <a:schemeClr val="tx1"/>
                </a:solidFill>
                <a:latin typeface="Calibri" pitchFamily="34" charset="0"/>
                <a:ea typeface="宋体" pitchFamily="2" charset="-122"/>
                <a:cs typeface="+mn-cs"/>
              </a:defRPr>
            </a:lvl6pPr>
            <a:lvl7pPr marL="2743200" algn="l" defTabSz="914400" rtl="0" eaLnBrk="1" latinLnBrk="0" hangingPunct="1">
              <a:defRPr kern="1200">
                <a:solidFill>
                  <a:schemeClr val="tx1"/>
                </a:solidFill>
                <a:latin typeface="Calibri" pitchFamily="34" charset="0"/>
                <a:ea typeface="宋体" pitchFamily="2" charset="-122"/>
                <a:cs typeface="+mn-cs"/>
              </a:defRPr>
            </a:lvl7pPr>
            <a:lvl8pPr marL="3200400" algn="l" defTabSz="914400" rtl="0" eaLnBrk="1" latinLnBrk="0" hangingPunct="1">
              <a:defRPr kern="1200">
                <a:solidFill>
                  <a:schemeClr val="tx1"/>
                </a:solidFill>
                <a:latin typeface="Calibri" pitchFamily="34" charset="0"/>
                <a:ea typeface="宋体" pitchFamily="2" charset="-122"/>
                <a:cs typeface="+mn-cs"/>
              </a:defRPr>
            </a:lvl8pPr>
            <a:lvl9pPr marL="3657600" algn="l" defTabSz="914400" rtl="0" eaLnBrk="1" latinLnBrk="0" hangingPunct="1">
              <a:defRPr kern="1200">
                <a:solidFill>
                  <a:schemeClr val="tx1"/>
                </a:solidFill>
                <a:latin typeface="Calibri" pitchFamily="34" charset="0"/>
                <a:ea typeface="宋体" pitchFamily="2" charset="-122"/>
                <a:cs typeface="+mn-cs"/>
              </a:defRPr>
            </a:lvl9pPr>
          </a:lstStyle>
          <a:p>
            <a:r>
              <a:rPr lang="en-US" altLang="zh-TW" sz="2400" dirty="0" smtClean="0">
                <a:solidFill>
                  <a:srgbClr val="000000"/>
                </a:solidFill>
                <a:latin typeface="微软雅黑" pitchFamily="34" charset="-122"/>
                <a:ea typeface="微软雅黑" pitchFamily="34" charset="-122"/>
              </a:rPr>
              <a:t>1.</a:t>
            </a:r>
            <a:r>
              <a:rPr lang="zh-TW" altLang="zh-CN" sz="2400" b="1" dirty="0">
                <a:latin typeface="黑体" panose="02010609060101010101" pitchFamily="49" charset="-122"/>
                <a:ea typeface="黑体" panose="02010609060101010101" pitchFamily="49" charset="-122"/>
              </a:rPr>
              <a:t>什麼是供應鏈？現在</a:t>
            </a:r>
            <a:r>
              <a:rPr lang="en-US" altLang="zh-CN" sz="2400" b="1" dirty="0">
                <a:latin typeface="黑体" panose="02010609060101010101" pitchFamily="49" charset="-122"/>
                <a:ea typeface="黑体" panose="02010609060101010101" pitchFamily="49" charset="-122"/>
              </a:rPr>
              <a:t>/</a:t>
            </a:r>
            <a:r>
              <a:rPr lang="zh-TW" altLang="zh-CN" sz="2400" b="1" dirty="0">
                <a:latin typeface="黑体" panose="02010609060101010101" pitchFamily="49" charset="-122"/>
                <a:ea typeface="黑体" panose="02010609060101010101" pitchFamily="49" charset="-122"/>
              </a:rPr>
              <a:t>未來的定義</a:t>
            </a:r>
            <a:endParaRPr lang="zh-TW" altLang="en-US" sz="2400" b="1" dirty="0">
              <a:solidFill>
                <a:srgbClr val="000000"/>
              </a:solidFill>
              <a:latin typeface="黑体" panose="02010609060101010101" pitchFamily="49" charset="-122"/>
              <a:ea typeface="黑体" panose="02010609060101010101" pitchFamily="49" charset="-122"/>
            </a:endParaRPr>
          </a:p>
        </p:txBody>
      </p:sp>
      <p:grpSp>
        <p:nvGrpSpPr>
          <p:cNvPr id="6" name="Group 15"/>
          <p:cNvGrpSpPr>
            <a:grpSpLocks/>
          </p:cNvGrpSpPr>
          <p:nvPr/>
        </p:nvGrpSpPr>
        <p:grpSpPr bwMode="auto">
          <a:xfrm>
            <a:off x="2434027" y="3181895"/>
            <a:ext cx="381000" cy="381000"/>
            <a:chOff x="2078" y="1680"/>
            <a:chExt cx="1615" cy="1615"/>
          </a:xfrm>
        </p:grpSpPr>
        <p:sp>
          <p:nvSpPr>
            <p:cNvPr id="45" name="Oval 16"/>
            <p:cNvSpPr>
              <a:spLocks noChangeArrowheads="1"/>
            </p:cNvSpPr>
            <p:nvPr/>
          </p:nvSpPr>
          <p:spPr bwMode="gray">
            <a:xfrm>
              <a:off x="2078" y="1680"/>
              <a:ext cx="1615" cy="1615"/>
            </a:xfrm>
            <a:prstGeom prst="ellipse">
              <a:avLst/>
            </a:prstGeom>
            <a:gradFill rotWithShape="1">
              <a:gsLst>
                <a:gs pos="0">
                  <a:srgbClr val="767676"/>
                </a:gs>
                <a:gs pos="50000">
                  <a:srgbClr val="FFFFFF"/>
                </a:gs>
                <a:gs pos="100000">
                  <a:srgbClr val="767676"/>
                </a:gs>
              </a:gsLst>
              <a:lin ang="5400000" scaled="1"/>
            </a:gradFill>
            <a:ln w="57150" algn="ctr">
              <a:noFill/>
              <a:round/>
              <a:headEnd/>
              <a:tailEnd/>
            </a:ln>
          </p:spPr>
          <p:txBody>
            <a:bodyPr wrap="none" anchor="ctr"/>
            <a:lstStyle>
              <a:defPPr>
                <a:defRPr lang="zh-CN"/>
              </a:defPPr>
              <a:lvl1pPr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1pPr>
              <a:lvl2pPr marL="4572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2pPr>
              <a:lvl3pPr marL="9144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3pPr>
              <a:lvl4pPr marL="13716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4pPr>
              <a:lvl5pPr marL="18288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5pPr>
              <a:lvl6pPr marL="2286000" algn="l" defTabSz="914400" rtl="0" eaLnBrk="1" latinLnBrk="0" hangingPunct="1">
                <a:defRPr kern="1200">
                  <a:solidFill>
                    <a:schemeClr val="tx1"/>
                  </a:solidFill>
                  <a:latin typeface="Calibri" pitchFamily="34" charset="0"/>
                  <a:ea typeface="宋体" pitchFamily="2" charset="-122"/>
                  <a:cs typeface="+mn-cs"/>
                </a:defRPr>
              </a:lvl6pPr>
              <a:lvl7pPr marL="2743200" algn="l" defTabSz="914400" rtl="0" eaLnBrk="1" latinLnBrk="0" hangingPunct="1">
                <a:defRPr kern="1200">
                  <a:solidFill>
                    <a:schemeClr val="tx1"/>
                  </a:solidFill>
                  <a:latin typeface="Calibri" pitchFamily="34" charset="0"/>
                  <a:ea typeface="宋体" pitchFamily="2" charset="-122"/>
                  <a:cs typeface="+mn-cs"/>
                </a:defRPr>
              </a:lvl7pPr>
              <a:lvl8pPr marL="3200400" algn="l" defTabSz="914400" rtl="0" eaLnBrk="1" latinLnBrk="0" hangingPunct="1">
                <a:defRPr kern="1200">
                  <a:solidFill>
                    <a:schemeClr val="tx1"/>
                  </a:solidFill>
                  <a:latin typeface="Calibri" pitchFamily="34" charset="0"/>
                  <a:ea typeface="宋体" pitchFamily="2" charset="-122"/>
                  <a:cs typeface="+mn-cs"/>
                </a:defRPr>
              </a:lvl8pPr>
              <a:lvl9pPr marL="3657600" algn="l" defTabSz="914400" rtl="0" eaLnBrk="1" latinLnBrk="0" hangingPunct="1">
                <a:defRPr kern="1200">
                  <a:solidFill>
                    <a:schemeClr val="tx1"/>
                  </a:solidFill>
                  <a:latin typeface="Calibri" pitchFamily="34" charset="0"/>
                  <a:ea typeface="宋体" pitchFamily="2" charset="-122"/>
                  <a:cs typeface="+mn-cs"/>
                </a:defRPr>
              </a:lvl9pPr>
            </a:lstStyle>
            <a:p>
              <a:pPr eaLnBrk="1" hangingPunct="1"/>
              <a:endParaRPr lang="zh-CN" altLang="en-US">
                <a:ea typeface="PMingLiU" pitchFamily="18" charset="-120"/>
              </a:endParaRPr>
            </a:p>
          </p:txBody>
        </p:sp>
        <p:sp>
          <p:nvSpPr>
            <p:cNvPr id="46" name="Oval 17"/>
            <p:cNvSpPr>
              <a:spLocks noChangeArrowheads="1"/>
            </p:cNvSpPr>
            <p:nvPr/>
          </p:nvSpPr>
          <p:spPr bwMode="gray">
            <a:xfrm>
              <a:off x="2170" y="1771"/>
              <a:ext cx="1430" cy="1430"/>
            </a:xfrm>
            <a:prstGeom prst="ellipse">
              <a:avLst/>
            </a:prstGeom>
            <a:gradFill rotWithShape="1">
              <a:gsLst>
                <a:gs pos="0">
                  <a:srgbClr val="A2A2A2"/>
                </a:gs>
                <a:gs pos="50000">
                  <a:srgbClr val="FFFFFF"/>
                </a:gs>
                <a:gs pos="100000">
                  <a:srgbClr val="A2A2A2"/>
                </a:gs>
              </a:gsLst>
              <a:lin ang="0" scaled="1"/>
            </a:gradFill>
            <a:ln w="9525" algn="ctr">
              <a:noFill/>
              <a:round/>
              <a:headEnd/>
              <a:tailEnd/>
            </a:ln>
          </p:spPr>
          <p:txBody>
            <a:bodyPr wrap="none" anchor="ctr"/>
            <a:lstStyle>
              <a:defPPr>
                <a:defRPr lang="zh-CN"/>
              </a:defPPr>
              <a:lvl1pPr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1pPr>
              <a:lvl2pPr marL="4572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2pPr>
              <a:lvl3pPr marL="9144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3pPr>
              <a:lvl4pPr marL="13716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4pPr>
              <a:lvl5pPr marL="18288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5pPr>
              <a:lvl6pPr marL="2286000" algn="l" defTabSz="914400" rtl="0" eaLnBrk="1" latinLnBrk="0" hangingPunct="1">
                <a:defRPr kern="1200">
                  <a:solidFill>
                    <a:schemeClr val="tx1"/>
                  </a:solidFill>
                  <a:latin typeface="Calibri" pitchFamily="34" charset="0"/>
                  <a:ea typeface="宋体" pitchFamily="2" charset="-122"/>
                  <a:cs typeface="+mn-cs"/>
                </a:defRPr>
              </a:lvl6pPr>
              <a:lvl7pPr marL="2743200" algn="l" defTabSz="914400" rtl="0" eaLnBrk="1" latinLnBrk="0" hangingPunct="1">
                <a:defRPr kern="1200">
                  <a:solidFill>
                    <a:schemeClr val="tx1"/>
                  </a:solidFill>
                  <a:latin typeface="Calibri" pitchFamily="34" charset="0"/>
                  <a:ea typeface="宋体" pitchFamily="2" charset="-122"/>
                  <a:cs typeface="+mn-cs"/>
                </a:defRPr>
              </a:lvl7pPr>
              <a:lvl8pPr marL="3200400" algn="l" defTabSz="914400" rtl="0" eaLnBrk="1" latinLnBrk="0" hangingPunct="1">
                <a:defRPr kern="1200">
                  <a:solidFill>
                    <a:schemeClr val="tx1"/>
                  </a:solidFill>
                  <a:latin typeface="Calibri" pitchFamily="34" charset="0"/>
                  <a:ea typeface="宋体" pitchFamily="2" charset="-122"/>
                  <a:cs typeface="+mn-cs"/>
                </a:defRPr>
              </a:lvl8pPr>
              <a:lvl9pPr marL="3657600" algn="l" defTabSz="914400" rtl="0" eaLnBrk="1" latinLnBrk="0" hangingPunct="1">
                <a:defRPr kern="1200">
                  <a:solidFill>
                    <a:schemeClr val="tx1"/>
                  </a:solidFill>
                  <a:latin typeface="Calibri" pitchFamily="34" charset="0"/>
                  <a:ea typeface="宋体" pitchFamily="2" charset="-122"/>
                  <a:cs typeface="+mn-cs"/>
                </a:defRPr>
              </a:lvl9pPr>
            </a:lstStyle>
            <a:p>
              <a:pPr eaLnBrk="1" hangingPunct="1"/>
              <a:endParaRPr lang="zh-CN" altLang="en-US">
                <a:ea typeface="PMingLiU" pitchFamily="18" charset="-120"/>
              </a:endParaRPr>
            </a:p>
          </p:txBody>
        </p:sp>
        <p:sp>
          <p:nvSpPr>
            <p:cNvPr id="47" name="Oval 18"/>
            <p:cNvSpPr>
              <a:spLocks noChangeArrowheads="1"/>
            </p:cNvSpPr>
            <p:nvPr/>
          </p:nvSpPr>
          <p:spPr bwMode="gray">
            <a:xfrm>
              <a:off x="2253" y="1855"/>
              <a:ext cx="1265" cy="1265"/>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defPPr>
                <a:defRPr lang="zh-CN"/>
              </a:defPPr>
              <a:lvl1pPr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1pPr>
              <a:lvl2pPr marL="4572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2pPr>
              <a:lvl3pPr marL="9144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3pPr>
              <a:lvl4pPr marL="13716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4pPr>
              <a:lvl5pPr marL="18288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5pPr>
              <a:lvl6pPr marL="2286000" algn="l" defTabSz="914400" rtl="0" eaLnBrk="1" latinLnBrk="0" hangingPunct="1">
                <a:defRPr kern="1200">
                  <a:solidFill>
                    <a:schemeClr val="tx1"/>
                  </a:solidFill>
                  <a:latin typeface="Calibri" pitchFamily="34" charset="0"/>
                  <a:ea typeface="宋体" pitchFamily="2" charset="-122"/>
                  <a:cs typeface="+mn-cs"/>
                </a:defRPr>
              </a:lvl6pPr>
              <a:lvl7pPr marL="2743200" algn="l" defTabSz="914400" rtl="0" eaLnBrk="1" latinLnBrk="0" hangingPunct="1">
                <a:defRPr kern="1200">
                  <a:solidFill>
                    <a:schemeClr val="tx1"/>
                  </a:solidFill>
                  <a:latin typeface="Calibri" pitchFamily="34" charset="0"/>
                  <a:ea typeface="宋体" pitchFamily="2" charset="-122"/>
                  <a:cs typeface="+mn-cs"/>
                </a:defRPr>
              </a:lvl7pPr>
              <a:lvl8pPr marL="3200400" algn="l" defTabSz="914400" rtl="0" eaLnBrk="1" latinLnBrk="0" hangingPunct="1">
                <a:defRPr kern="1200">
                  <a:solidFill>
                    <a:schemeClr val="tx1"/>
                  </a:solidFill>
                  <a:latin typeface="Calibri" pitchFamily="34" charset="0"/>
                  <a:ea typeface="宋体" pitchFamily="2" charset="-122"/>
                  <a:cs typeface="+mn-cs"/>
                </a:defRPr>
              </a:lvl8pPr>
              <a:lvl9pPr marL="3657600" algn="l" defTabSz="914400" rtl="0" eaLnBrk="1" latinLnBrk="0" hangingPunct="1">
                <a:defRPr kern="1200">
                  <a:solidFill>
                    <a:schemeClr val="tx1"/>
                  </a:solidFill>
                  <a:latin typeface="Calibri" pitchFamily="34" charset="0"/>
                  <a:ea typeface="宋体" pitchFamily="2" charset="-122"/>
                  <a:cs typeface="+mn-cs"/>
                </a:defRPr>
              </a:lvl9pPr>
            </a:lstStyle>
            <a:p>
              <a:pPr eaLnBrk="1" hangingPunct="1">
                <a:defRPr/>
              </a:pPr>
              <a:endParaRPr lang="zh-CN" altLang="en-US">
                <a:ea typeface="新細明體" pitchFamily="18" charset="-120"/>
              </a:endParaRPr>
            </a:p>
          </p:txBody>
        </p:sp>
        <p:sp>
          <p:nvSpPr>
            <p:cNvPr id="48" name="Oval 19"/>
            <p:cNvSpPr>
              <a:spLocks noChangeArrowheads="1"/>
            </p:cNvSpPr>
            <p:nvPr/>
          </p:nvSpPr>
          <p:spPr bwMode="gray">
            <a:xfrm>
              <a:off x="2254" y="1856"/>
              <a:ext cx="1262" cy="1264"/>
            </a:xfrm>
            <a:prstGeom prst="ellipse">
              <a:avLst/>
            </a:prstGeom>
            <a:gradFill rotWithShape="1">
              <a:gsLst>
                <a:gs pos="0">
                  <a:srgbClr val="000000"/>
                </a:gs>
                <a:gs pos="100000">
                  <a:srgbClr val="FFCC00"/>
                </a:gs>
              </a:gsLst>
              <a:lin ang="2700000" scaled="1"/>
            </a:gradFill>
            <a:ln w="38100" algn="ctr">
              <a:noFill/>
              <a:round/>
              <a:headEnd/>
              <a:tailEnd/>
            </a:ln>
          </p:spPr>
          <p:txBody>
            <a:bodyPr wrap="none" anchor="ctr">
              <a:spAutoFit/>
            </a:bodyPr>
            <a:lstStyle>
              <a:defPPr>
                <a:defRPr lang="zh-CN"/>
              </a:defPPr>
              <a:lvl1pPr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1pPr>
              <a:lvl2pPr marL="4572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2pPr>
              <a:lvl3pPr marL="9144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3pPr>
              <a:lvl4pPr marL="13716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4pPr>
              <a:lvl5pPr marL="18288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5pPr>
              <a:lvl6pPr marL="2286000" algn="l" defTabSz="914400" rtl="0" eaLnBrk="1" latinLnBrk="0" hangingPunct="1">
                <a:defRPr kern="1200">
                  <a:solidFill>
                    <a:schemeClr val="tx1"/>
                  </a:solidFill>
                  <a:latin typeface="Calibri" pitchFamily="34" charset="0"/>
                  <a:ea typeface="宋体" pitchFamily="2" charset="-122"/>
                  <a:cs typeface="+mn-cs"/>
                </a:defRPr>
              </a:lvl6pPr>
              <a:lvl7pPr marL="2743200" algn="l" defTabSz="914400" rtl="0" eaLnBrk="1" latinLnBrk="0" hangingPunct="1">
                <a:defRPr kern="1200">
                  <a:solidFill>
                    <a:schemeClr val="tx1"/>
                  </a:solidFill>
                  <a:latin typeface="Calibri" pitchFamily="34" charset="0"/>
                  <a:ea typeface="宋体" pitchFamily="2" charset="-122"/>
                  <a:cs typeface="+mn-cs"/>
                </a:defRPr>
              </a:lvl7pPr>
              <a:lvl8pPr marL="3200400" algn="l" defTabSz="914400" rtl="0" eaLnBrk="1" latinLnBrk="0" hangingPunct="1">
                <a:defRPr kern="1200">
                  <a:solidFill>
                    <a:schemeClr val="tx1"/>
                  </a:solidFill>
                  <a:latin typeface="Calibri" pitchFamily="34" charset="0"/>
                  <a:ea typeface="宋体" pitchFamily="2" charset="-122"/>
                  <a:cs typeface="+mn-cs"/>
                </a:defRPr>
              </a:lvl8pPr>
              <a:lvl9pPr marL="3657600" algn="l" defTabSz="914400" rtl="0" eaLnBrk="1" latinLnBrk="0" hangingPunct="1">
                <a:defRPr kern="1200">
                  <a:solidFill>
                    <a:schemeClr val="tx1"/>
                  </a:solidFill>
                  <a:latin typeface="Calibri" pitchFamily="34" charset="0"/>
                  <a:ea typeface="宋体" pitchFamily="2" charset="-122"/>
                  <a:cs typeface="+mn-cs"/>
                </a:defRPr>
              </a:lvl9pPr>
            </a:lstStyle>
            <a:p>
              <a:pPr eaLnBrk="1" hangingPunct="1"/>
              <a:endParaRPr lang="zh-CN" altLang="en-US">
                <a:ea typeface="PMingLiU" pitchFamily="18" charset="-120"/>
              </a:endParaRPr>
            </a:p>
          </p:txBody>
        </p:sp>
        <p:sp>
          <p:nvSpPr>
            <p:cNvPr id="49" name="Oval 20"/>
            <p:cNvSpPr>
              <a:spLocks noChangeArrowheads="1"/>
            </p:cNvSpPr>
            <p:nvPr/>
          </p:nvSpPr>
          <p:spPr bwMode="gray">
            <a:xfrm>
              <a:off x="2334" y="1936"/>
              <a:ext cx="1097" cy="1104"/>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defPPr>
                <a:defRPr lang="zh-CN"/>
              </a:defPPr>
              <a:lvl1pPr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1pPr>
              <a:lvl2pPr marL="4572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2pPr>
              <a:lvl3pPr marL="9144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3pPr>
              <a:lvl4pPr marL="13716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4pPr>
              <a:lvl5pPr marL="18288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5pPr>
              <a:lvl6pPr marL="2286000" algn="l" defTabSz="914400" rtl="0" eaLnBrk="1" latinLnBrk="0" hangingPunct="1">
                <a:defRPr kern="1200">
                  <a:solidFill>
                    <a:schemeClr val="tx1"/>
                  </a:solidFill>
                  <a:latin typeface="Calibri" pitchFamily="34" charset="0"/>
                  <a:ea typeface="宋体" pitchFamily="2" charset="-122"/>
                  <a:cs typeface="+mn-cs"/>
                </a:defRPr>
              </a:lvl6pPr>
              <a:lvl7pPr marL="2743200" algn="l" defTabSz="914400" rtl="0" eaLnBrk="1" latinLnBrk="0" hangingPunct="1">
                <a:defRPr kern="1200">
                  <a:solidFill>
                    <a:schemeClr val="tx1"/>
                  </a:solidFill>
                  <a:latin typeface="Calibri" pitchFamily="34" charset="0"/>
                  <a:ea typeface="宋体" pitchFamily="2" charset="-122"/>
                  <a:cs typeface="+mn-cs"/>
                </a:defRPr>
              </a:lvl7pPr>
              <a:lvl8pPr marL="3200400" algn="l" defTabSz="914400" rtl="0" eaLnBrk="1" latinLnBrk="0" hangingPunct="1">
                <a:defRPr kern="1200">
                  <a:solidFill>
                    <a:schemeClr val="tx1"/>
                  </a:solidFill>
                  <a:latin typeface="Calibri" pitchFamily="34" charset="0"/>
                  <a:ea typeface="宋体" pitchFamily="2" charset="-122"/>
                  <a:cs typeface="+mn-cs"/>
                </a:defRPr>
              </a:lvl8pPr>
              <a:lvl9pPr marL="3657600" algn="l" defTabSz="914400" rtl="0" eaLnBrk="1" latinLnBrk="0" hangingPunct="1">
                <a:defRPr kern="1200">
                  <a:solidFill>
                    <a:schemeClr val="tx1"/>
                  </a:solidFill>
                  <a:latin typeface="Calibri" pitchFamily="34" charset="0"/>
                  <a:ea typeface="宋体" pitchFamily="2" charset="-122"/>
                  <a:cs typeface="+mn-cs"/>
                </a:defRPr>
              </a:lvl9pPr>
            </a:lstStyle>
            <a:p>
              <a:pPr eaLnBrk="1" hangingPunct="1">
                <a:defRPr/>
              </a:pPr>
              <a:endParaRPr lang="zh-CN" altLang="en-US">
                <a:ea typeface="新細明體" pitchFamily="18" charset="-120"/>
              </a:endParaRPr>
            </a:p>
          </p:txBody>
        </p:sp>
        <p:sp>
          <p:nvSpPr>
            <p:cNvPr id="50" name="Oval 21"/>
            <p:cNvSpPr>
              <a:spLocks noChangeArrowheads="1"/>
            </p:cNvSpPr>
            <p:nvPr/>
          </p:nvSpPr>
          <p:spPr bwMode="gray">
            <a:xfrm>
              <a:off x="2337" y="1939"/>
              <a:ext cx="1096" cy="1098"/>
            </a:xfrm>
            <a:prstGeom prst="ellipse">
              <a:avLst/>
            </a:prstGeom>
            <a:solidFill>
              <a:srgbClr val="3D34F6"/>
            </a:solidFill>
            <a:ln w="38100" algn="ctr">
              <a:noFill/>
              <a:round/>
              <a:headEnd/>
              <a:tailEnd/>
            </a:ln>
          </p:spPr>
          <p:txBody>
            <a:bodyPr anchor="ctr">
              <a:spAutoFit/>
            </a:bodyPr>
            <a:lstStyle>
              <a:defPPr>
                <a:defRPr lang="zh-CN"/>
              </a:defPPr>
              <a:lvl1pPr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1pPr>
              <a:lvl2pPr marL="4572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2pPr>
              <a:lvl3pPr marL="9144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3pPr>
              <a:lvl4pPr marL="13716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4pPr>
              <a:lvl5pPr marL="18288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5pPr>
              <a:lvl6pPr marL="2286000" algn="l" defTabSz="914400" rtl="0" eaLnBrk="1" latinLnBrk="0" hangingPunct="1">
                <a:defRPr kern="1200">
                  <a:solidFill>
                    <a:schemeClr val="tx1"/>
                  </a:solidFill>
                  <a:latin typeface="Calibri" pitchFamily="34" charset="0"/>
                  <a:ea typeface="宋体" pitchFamily="2" charset="-122"/>
                  <a:cs typeface="+mn-cs"/>
                </a:defRPr>
              </a:lvl6pPr>
              <a:lvl7pPr marL="2743200" algn="l" defTabSz="914400" rtl="0" eaLnBrk="1" latinLnBrk="0" hangingPunct="1">
                <a:defRPr kern="1200">
                  <a:solidFill>
                    <a:schemeClr val="tx1"/>
                  </a:solidFill>
                  <a:latin typeface="Calibri" pitchFamily="34" charset="0"/>
                  <a:ea typeface="宋体" pitchFamily="2" charset="-122"/>
                  <a:cs typeface="+mn-cs"/>
                </a:defRPr>
              </a:lvl7pPr>
              <a:lvl8pPr marL="3200400" algn="l" defTabSz="914400" rtl="0" eaLnBrk="1" latinLnBrk="0" hangingPunct="1">
                <a:defRPr kern="1200">
                  <a:solidFill>
                    <a:schemeClr val="tx1"/>
                  </a:solidFill>
                  <a:latin typeface="Calibri" pitchFamily="34" charset="0"/>
                  <a:ea typeface="宋体" pitchFamily="2" charset="-122"/>
                  <a:cs typeface="+mn-cs"/>
                </a:defRPr>
              </a:lvl8pPr>
              <a:lvl9pPr marL="3657600" algn="l" defTabSz="914400" rtl="0" eaLnBrk="1" latinLnBrk="0" hangingPunct="1">
                <a:defRPr kern="1200">
                  <a:solidFill>
                    <a:schemeClr val="tx1"/>
                  </a:solidFill>
                  <a:latin typeface="Calibri" pitchFamily="34" charset="0"/>
                  <a:ea typeface="宋体" pitchFamily="2" charset="-122"/>
                  <a:cs typeface="+mn-cs"/>
                </a:defRPr>
              </a:lvl9pPr>
            </a:lstStyle>
            <a:p>
              <a:pPr eaLnBrk="1" hangingPunct="1"/>
              <a:endParaRPr lang="zh-CN" altLang="en-US">
                <a:ea typeface="PMingLiU" pitchFamily="18" charset="-120"/>
              </a:endParaRPr>
            </a:p>
          </p:txBody>
        </p:sp>
      </p:grpSp>
      <p:sp>
        <p:nvSpPr>
          <p:cNvPr id="7" name="AutoShape 14"/>
          <p:cNvSpPr>
            <a:spLocks noChangeArrowheads="1"/>
          </p:cNvSpPr>
          <p:nvPr/>
        </p:nvSpPr>
        <p:spPr bwMode="gray">
          <a:xfrm>
            <a:off x="3060402" y="3050282"/>
            <a:ext cx="4419600" cy="666750"/>
          </a:xfrm>
          <a:prstGeom prst="roundRect">
            <a:avLst>
              <a:gd name="adj" fmla="val 50000"/>
            </a:avLst>
          </a:prstGeom>
          <a:noFill/>
          <a:ln w="38100" algn="ctr">
            <a:solidFill>
              <a:srgbClr val="BBE0E3"/>
            </a:solidFill>
            <a:round/>
            <a:headEnd/>
            <a:tailEnd/>
          </a:ln>
        </p:spPr>
        <p:txBody>
          <a:bodyPr wrap="none" anchor="ctr"/>
          <a:lstStyle>
            <a:defPPr>
              <a:defRPr lang="zh-CN"/>
            </a:defPPr>
            <a:lvl1pPr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1pPr>
            <a:lvl2pPr marL="4572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2pPr>
            <a:lvl3pPr marL="9144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3pPr>
            <a:lvl4pPr marL="13716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4pPr>
            <a:lvl5pPr marL="18288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5pPr>
            <a:lvl6pPr marL="2286000" algn="l" defTabSz="914400" rtl="0" eaLnBrk="1" latinLnBrk="0" hangingPunct="1">
              <a:defRPr kern="1200">
                <a:solidFill>
                  <a:schemeClr val="tx1"/>
                </a:solidFill>
                <a:latin typeface="Calibri" pitchFamily="34" charset="0"/>
                <a:ea typeface="宋体" pitchFamily="2" charset="-122"/>
                <a:cs typeface="+mn-cs"/>
              </a:defRPr>
            </a:lvl6pPr>
            <a:lvl7pPr marL="2743200" algn="l" defTabSz="914400" rtl="0" eaLnBrk="1" latinLnBrk="0" hangingPunct="1">
              <a:defRPr kern="1200">
                <a:solidFill>
                  <a:schemeClr val="tx1"/>
                </a:solidFill>
                <a:latin typeface="Calibri" pitchFamily="34" charset="0"/>
                <a:ea typeface="宋体" pitchFamily="2" charset="-122"/>
                <a:cs typeface="+mn-cs"/>
              </a:defRPr>
            </a:lvl7pPr>
            <a:lvl8pPr marL="3200400" algn="l" defTabSz="914400" rtl="0" eaLnBrk="1" latinLnBrk="0" hangingPunct="1">
              <a:defRPr kern="1200">
                <a:solidFill>
                  <a:schemeClr val="tx1"/>
                </a:solidFill>
                <a:latin typeface="Calibri" pitchFamily="34" charset="0"/>
                <a:ea typeface="宋体" pitchFamily="2" charset="-122"/>
                <a:cs typeface="+mn-cs"/>
              </a:defRPr>
            </a:lvl8pPr>
            <a:lvl9pPr marL="3657600" algn="l" defTabSz="914400" rtl="0" eaLnBrk="1" latinLnBrk="0" hangingPunct="1">
              <a:defRPr kern="1200">
                <a:solidFill>
                  <a:schemeClr val="tx1"/>
                </a:solidFill>
                <a:latin typeface="Calibri" pitchFamily="34" charset="0"/>
                <a:ea typeface="宋体" pitchFamily="2" charset="-122"/>
                <a:cs typeface="+mn-cs"/>
              </a:defRPr>
            </a:lvl9pPr>
          </a:lstStyle>
          <a:p>
            <a:r>
              <a:rPr lang="en-US" altLang="zh-TW" sz="2800" b="1" dirty="0">
                <a:solidFill>
                  <a:srgbClr val="000000"/>
                </a:solidFill>
                <a:latin typeface="微软雅黑" pitchFamily="34" charset="-122"/>
                <a:ea typeface="微软雅黑" pitchFamily="34" charset="-122"/>
              </a:rPr>
              <a:t>3</a:t>
            </a:r>
            <a:r>
              <a:rPr lang="en-US" altLang="zh-TW" sz="2400" b="1" dirty="0" smtClean="0">
                <a:solidFill>
                  <a:srgbClr val="000000"/>
                </a:solidFill>
                <a:latin typeface="微软雅黑" pitchFamily="34" charset="-122"/>
                <a:ea typeface="微软雅黑" pitchFamily="34" charset="-122"/>
              </a:rPr>
              <a:t>.</a:t>
            </a:r>
            <a:r>
              <a:rPr lang="zh-TW" altLang="zh-CN" sz="2400" b="1" dirty="0">
                <a:latin typeface="黑体" panose="02010609060101010101" pitchFamily="49" charset="-122"/>
                <a:ea typeface="黑体" panose="02010609060101010101" pitchFamily="49" charset="-122"/>
              </a:rPr>
              <a:t>供應鏈的湧動核心成份</a:t>
            </a:r>
            <a:r>
              <a:rPr lang="en-US" altLang="zh-CN" sz="2400" b="1" dirty="0">
                <a:latin typeface="黑体" panose="02010609060101010101" pitchFamily="49" charset="-122"/>
                <a:ea typeface="黑体" panose="02010609060101010101" pitchFamily="49" charset="-122"/>
              </a:rPr>
              <a:t>?</a:t>
            </a:r>
            <a:endParaRPr lang="zh-TW" altLang="en-US" sz="2400" b="1" dirty="0">
              <a:solidFill>
                <a:srgbClr val="000000"/>
              </a:solidFill>
              <a:latin typeface="黑体" panose="02010609060101010101" pitchFamily="49" charset="-122"/>
              <a:ea typeface="黑体" panose="02010609060101010101" pitchFamily="49" charset="-122"/>
            </a:endParaRPr>
          </a:p>
        </p:txBody>
      </p:sp>
      <p:grpSp>
        <p:nvGrpSpPr>
          <p:cNvPr id="8" name="Group 15"/>
          <p:cNvGrpSpPr>
            <a:grpSpLocks/>
          </p:cNvGrpSpPr>
          <p:nvPr/>
        </p:nvGrpSpPr>
        <p:grpSpPr bwMode="auto">
          <a:xfrm>
            <a:off x="1837057" y="1517749"/>
            <a:ext cx="381000" cy="381000"/>
            <a:chOff x="2078" y="1680"/>
            <a:chExt cx="1615" cy="1615"/>
          </a:xfrm>
        </p:grpSpPr>
        <p:sp>
          <p:nvSpPr>
            <p:cNvPr id="39" name="Oval 16"/>
            <p:cNvSpPr>
              <a:spLocks noChangeArrowheads="1"/>
            </p:cNvSpPr>
            <p:nvPr/>
          </p:nvSpPr>
          <p:spPr bwMode="gray">
            <a:xfrm>
              <a:off x="2078" y="1680"/>
              <a:ext cx="1615" cy="1615"/>
            </a:xfrm>
            <a:prstGeom prst="ellipse">
              <a:avLst/>
            </a:prstGeom>
            <a:gradFill rotWithShape="1">
              <a:gsLst>
                <a:gs pos="0">
                  <a:srgbClr val="767676"/>
                </a:gs>
                <a:gs pos="50000">
                  <a:srgbClr val="FFFFFF"/>
                </a:gs>
                <a:gs pos="100000">
                  <a:srgbClr val="767676"/>
                </a:gs>
              </a:gsLst>
              <a:lin ang="5400000" scaled="1"/>
            </a:gradFill>
            <a:ln w="57150" algn="ctr">
              <a:noFill/>
              <a:round/>
              <a:headEnd/>
              <a:tailEnd/>
            </a:ln>
          </p:spPr>
          <p:txBody>
            <a:bodyPr wrap="none" anchor="ctr"/>
            <a:lstStyle>
              <a:defPPr>
                <a:defRPr lang="zh-CN"/>
              </a:defPPr>
              <a:lvl1pPr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1pPr>
              <a:lvl2pPr marL="4572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2pPr>
              <a:lvl3pPr marL="9144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3pPr>
              <a:lvl4pPr marL="13716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4pPr>
              <a:lvl5pPr marL="18288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5pPr>
              <a:lvl6pPr marL="2286000" algn="l" defTabSz="914400" rtl="0" eaLnBrk="1" latinLnBrk="0" hangingPunct="1">
                <a:defRPr kern="1200">
                  <a:solidFill>
                    <a:schemeClr val="tx1"/>
                  </a:solidFill>
                  <a:latin typeface="Calibri" pitchFamily="34" charset="0"/>
                  <a:ea typeface="宋体" pitchFamily="2" charset="-122"/>
                  <a:cs typeface="+mn-cs"/>
                </a:defRPr>
              </a:lvl6pPr>
              <a:lvl7pPr marL="2743200" algn="l" defTabSz="914400" rtl="0" eaLnBrk="1" latinLnBrk="0" hangingPunct="1">
                <a:defRPr kern="1200">
                  <a:solidFill>
                    <a:schemeClr val="tx1"/>
                  </a:solidFill>
                  <a:latin typeface="Calibri" pitchFamily="34" charset="0"/>
                  <a:ea typeface="宋体" pitchFamily="2" charset="-122"/>
                  <a:cs typeface="+mn-cs"/>
                </a:defRPr>
              </a:lvl7pPr>
              <a:lvl8pPr marL="3200400" algn="l" defTabSz="914400" rtl="0" eaLnBrk="1" latinLnBrk="0" hangingPunct="1">
                <a:defRPr kern="1200">
                  <a:solidFill>
                    <a:schemeClr val="tx1"/>
                  </a:solidFill>
                  <a:latin typeface="Calibri" pitchFamily="34" charset="0"/>
                  <a:ea typeface="宋体" pitchFamily="2" charset="-122"/>
                  <a:cs typeface="+mn-cs"/>
                </a:defRPr>
              </a:lvl8pPr>
              <a:lvl9pPr marL="3657600" algn="l" defTabSz="914400" rtl="0" eaLnBrk="1" latinLnBrk="0" hangingPunct="1">
                <a:defRPr kern="1200">
                  <a:solidFill>
                    <a:schemeClr val="tx1"/>
                  </a:solidFill>
                  <a:latin typeface="Calibri" pitchFamily="34" charset="0"/>
                  <a:ea typeface="宋体" pitchFamily="2" charset="-122"/>
                  <a:cs typeface="+mn-cs"/>
                </a:defRPr>
              </a:lvl9pPr>
            </a:lstStyle>
            <a:p>
              <a:pPr eaLnBrk="1" hangingPunct="1"/>
              <a:endParaRPr lang="zh-CN" altLang="en-US">
                <a:ea typeface="PMingLiU" pitchFamily="18" charset="-120"/>
              </a:endParaRPr>
            </a:p>
          </p:txBody>
        </p:sp>
        <p:sp>
          <p:nvSpPr>
            <p:cNvPr id="40" name="Oval 17"/>
            <p:cNvSpPr>
              <a:spLocks noChangeArrowheads="1"/>
            </p:cNvSpPr>
            <p:nvPr/>
          </p:nvSpPr>
          <p:spPr bwMode="gray">
            <a:xfrm>
              <a:off x="2170" y="1771"/>
              <a:ext cx="1430" cy="1430"/>
            </a:xfrm>
            <a:prstGeom prst="ellipse">
              <a:avLst/>
            </a:prstGeom>
            <a:gradFill rotWithShape="1">
              <a:gsLst>
                <a:gs pos="0">
                  <a:srgbClr val="A2A2A2"/>
                </a:gs>
                <a:gs pos="50000">
                  <a:srgbClr val="FFFFFF"/>
                </a:gs>
                <a:gs pos="100000">
                  <a:srgbClr val="A2A2A2"/>
                </a:gs>
              </a:gsLst>
              <a:lin ang="0" scaled="1"/>
            </a:gradFill>
            <a:ln w="9525" algn="ctr">
              <a:noFill/>
              <a:round/>
              <a:headEnd/>
              <a:tailEnd/>
            </a:ln>
          </p:spPr>
          <p:txBody>
            <a:bodyPr wrap="none" anchor="ctr"/>
            <a:lstStyle>
              <a:defPPr>
                <a:defRPr lang="zh-CN"/>
              </a:defPPr>
              <a:lvl1pPr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1pPr>
              <a:lvl2pPr marL="4572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2pPr>
              <a:lvl3pPr marL="9144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3pPr>
              <a:lvl4pPr marL="13716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4pPr>
              <a:lvl5pPr marL="18288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5pPr>
              <a:lvl6pPr marL="2286000" algn="l" defTabSz="914400" rtl="0" eaLnBrk="1" latinLnBrk="0" hangingPunct="1">
                <a:defRPr kern="1200">
                  <a:solidFill>
                    <a:schemeClr val="tx1"/>
                  </a:solidFill>
                  <a:latin typeface="Calibri" pitchFamily="34" charset="0"/>
                  <a:ea typeface="宋体" pitchFamily="2" charset="-122"/>
                  <a:cs typeface="+mn-cs"/>
                </a:defRPr>
              </a:lvl6pPr>
              <a:lvl7pPr marL="2743200" algn="l" defTabSz="914400" rtl="0" eaLnBrk="1" latinLnBrk="0" hangingPunct="1">
                <a:defRPr kern="1200">
                  <a:solidFill>
                    <a:schemeClr val="tx1"/>
                  </a:solidFill>
                  <a:latin typeface="Calibri" pitchFamily="34" charset="0"/>
                  <a:ea typeface="宋体" pitchFamily="2" charset="-122"/>
                  <a:cs typeface="+mn-cs"/>
                </a:defRPr>
              </a:lvl7pPr>
              <a:lvl8pPr marL="3200400" algn="l" defTabSz="914400" rtl="0" eaLnBrk="1" latinLnBrk="0" hangingPunct="1">
                <a:defRPr kern="1200">
                  <a:solidFill>
                    <a:schemeClr val="tx1"/>
                  </a:solidFill>
                  <a:latin typeface="Calibri" pitchFamily="34" charset="0"/>
                  <a:ea typeface="宋体" pitchFamily="2" charset="-122"/>
                  <a:cs typeface="+mn-cs"/>
                </a:defRPr>
              </a:lvl8pPr>
              <a:lvl9pPr marL="3657600" algn="l" defTabSz="914400" rtl="0" eaLnBrk="1" latinLnBrk="0" hangingPunct="1">
                <a:defRPr kern="1200">
                  <a:solidFill>
                    <a:schemeClr val="tx1"/>
                  </a:solidFill>
                  <a:latin typeface="Calibri" pitchFamily="34" charset="0"/>
                  <a:ea typeface="宋体" pitchFamily="2" charset="-122"/>
                  <a:cs typeface="+mn-cs"/>
                </a:defRPr>
              </a:lvl9pPr>
            </a:lstStyle>
            <a:p>
              <a:pPr eaLnBrk="1" hangingPunct="1"/>
              <a:endParaRPr lang="zh-CN" altLang="en-US">
                <a:ea typeface="PMingLiU" pitchFamily="18" charset="-120"/>
              </a:endParaRPr>
            </a:p>
          </p:txBody>
        </p:sp>
        <p:sp>
          <p:nvSpPr>
            <p:cNvPr id="41" name="Oval 18"/>
            <p:cNvSpPr>
              <a:spLocks noChangeArrowheads="1"/>
            </p:cNvSpPr>
            <p:nvPr/>
          </p:nvSpPr>
          <p:spPr bwMode="gray">
            <a:xfrm>
              <a:off x="2253" y="1855"/>
              <a:ext cx="1265" cy="1265"/>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defPPr>
                <a:defRPr lang="zh-CN"/>
              </a:defPPr>
              <a:lvl1pPr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1pPr>
              <a:lvl2pPr marL="4572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2pPr>
              <a:lvl3pPr marL="9144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3pPr>
              <a:lvl4pPr marL="13716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4pPr>
              <a:lvl5pPr marL="18288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5pPr>
              <a:lvl6pPr marL="2286000" algn="l" defTabSz="914400" rtl="0" eaLnBrk="1" latinLnBrk="0" hangingPunct="1">
                <a:defRPr kern="1200">
                  <a:solidFill>
                    <a:schemeClr val="tx1"/>
                  </a:solidFill>
                  <a:latin typeface="Calibri" pitchFamily="34" charset="0"/>
                  <a:ea typeface="宋体" pitchFamily="2" charset="-122"/>
                  <a:cs typeface="+mn-cs"/>
                </a:defRPr>
              </a:lvl6pPr>
              <a:lvl7pPr marL="2743200" algn="l" defTabSz="914400" rtl="0" eaLnBrk="1" latinLnBrk="0" hangingPunct="1">
                <a:defRPr kern="1200">
                  <a:solidFill>
                    <a:schemeClr val="tx1"/>
                  </a:solidFill>
                  <a:latin typeface="Calibri" pitchFamily="34" charset="0"/>
                  <a:ea typeface="宋体" pitchFamily="2" charset="-122"/>
                  <a:cs typeface="+mn-cs"/>
                </a:defRPr>
              </a:lvl7pPr>
              <a:lvl8pPr marL="3200400" algn="l" defTabSz="914400" rtl="0" eaLnBrk="1" latinLnBrk="0" hangingPunct="1">
                <a:defRPr kern="1200">
                  <a:solidFill>
                    <a:schemeClr val="tx1"/>
                  </a:solidFill>
                  <a:latin typeface="Calibri" pitchFamily="34" charset="0"/>
                  <a:ea typeface="宋体" pitchFamily="2" charset="-122"/>
                  <a:cs typeface="+mn-cs"/>
                </a:defRPr>
              </a:lvl8pPr>
              <a:lvl9pPr marL="3657600" algn="l" defTabSz="914400" rtl="0" eaLnBrk="1" latinLnBrk="0" hangingPunct="1">
                <a:defRPr kern="1200">
                  <a:solidFill>
                    <a:schemeClr val="tx1"/>
                  </a:solidFill>
                  <a:latin typeface="Calibri" pitchFamily="34" charset="0"/>
                  <a:ea typeface="宋体" pitchFamily="2" charset="-122"/>
                  <a:cs typeface="+mn-cs"/>
                </a:defRPr>
              </a:lvl9pPr>
            </a:lstStyle>
            <a:p>
              <a:pPr eaLnBrk="1" hangingPunct="1">
                <a:defRPr/>
              </a:pPr>
              <a:endParaRPr lang="zh-CN" altLang="en-US">
                <a:ea typeface="新細明體" pitchFamily="18" charset="-120"/>
              </a:endParaRPr>
            </a:p>
          </p:txBody>
        </p:sp>
        <p:sp>
          <p:nvSpPr>
            <p:cNvPr id="42" name="Oval 19"/>
            <p:cNvSpPr>
              <a:spLocks noChangeArrowheads="1"/>
            </p:cNvSpPr>
            <p:nvPr/>
          </p:nvSpPr>
          <p:spPr bwMode="gray">
            <a:xfrm>
              <a:off x="2254" y="1856"/>
              <a:ext cx="1262" cy="1264"/>
            </a:xfrm>
            <a:prstGeom prst="ellipse">
              <a:avLst/>
            </a:prstGeom>
            <a:gradFill rotWithShape="1">
              <a:gsLst>
                <a:gs pos="0">
                  <a:srgbClr val="000000"/>
                </a:gs>
                <a:gs pos="100000">
                  <a:srgbClr val="FFCC00"/>
                </a:gs>
              </a:gsLst>
              <a:lin ang="2700000" scaled="1"/>
            </a:gradFill>
            <a:ln w="38100" algn="ctr">
              <a:noFill/>
              <a:round/>
              <a:headEnd/>
              <a:tailEnd/>
            </a:ln>
          </p:spPr>
          <p:txBody>
            <a:bodyPr wrap="none" anchor="ctr">
              <a:spAutoFit/>
            </a:bodyPr>
            <a:lstStyle>
              <a:defPPr>
                <a:defRPr lang="zh-CN"/>
              </a:defPPr>
              <a:lvl1pPr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1pPr>
              <a:lvl2pPr marL="4572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2pPr>
              <a:lvl3pPr marL="9144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3pPr>
              <a:lvl4pPr marL="13716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4pPr>
              <a:lvl5pPr marL="18288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5pPr>
              <a:lvl6pPr marL="2286000" algn="l" defTabSz="914400" rtl="0" eaLnBrk="1" latinLnBrk="0" hangingPunct="1">
                <a:defRPr kern="1200">
                  <a:solidFill>
                    <a:schemeClr val="tx1"/>
                  </a:solidFill>
                  <a:latin typeface="Calibri" pitchFamily="34" charset="0"/>
                  <a:ea typeface="宋体" pitchFamily="2" charset="-122"/>
                  <a:cs typeface="+mn-cs"/>
                </a:defRPr>
              </a:lvl6pPr>
              <a:lvl7pPr marL="2743200" algn="l" defTabSz="914400" rtl="0" eaLnBrk="1" latinLnBrk="0" hangingPunct="1">
                <a:defRPr kern="1200">
                  <a:solidFill>
                    <a:schemeClr val="tx1"/>
                  </a:solidFill>
                  <a:latin typeface="Calibri" pitchFamily="34" charset="0"/>
                  <a:ea typeface="宋体" pitchFamily="2" charset="-122"/>
                  <a:cs typeface="+mn-cs"/>
                </a:defRPr>
              </a:lvl7pPr>
              <a:lvl8pPr marL="3200400" algn="l" defTabSz="914400" rtl="0" eaLnBrk="1" latinLnBrk="0" hangingPunct="1">
                <a:defRPr kern="1200">
                  <a:solidFill>
                    <a:schemeClr val="tx1"/>
                  </a:solidFill>
                  <a:latin typeface="Calibri" pitchFamily="34" charset="0"/>
                  <a:ea typeface="宋体" pitchFamily="2" charset="-122"/>
                  <a:cs typeface="+mn-cs"/>
                </a:defRPr>
              </a:lvl8pPr>
              <a:lvl9pPr marL="3657600" algn="l" defTabSz="914400" rtl="0" eaLnBrk="1" latinLnBrk="0" hangingPunct="1">
                <a:defRPr kern="1200">
                  <a:solidFill>
                    <a:schemeClr val="tx1"/>
                  </a:solidFill>
                  <a:latin typeface="Calibri" pitchFamily="34" charset="0"/>
                  <a:ea typeface="宋体" pitchFamily="2" charset="-122"/>
                  <a:cs typeface="+mn-cs"/>
                </a:defRPr>
              </a:lvl9pPr>
            </a:lstStyle>
            <a:p>
              <a:pPr eaLnBrk="1" hangingPunct="1"/>
              <a:endParaRPr lang="zh-CN" altLang="en-US">
                <a:ea typeface="PMingLiU" pitchFamily="18" charset="-120"/>
              </a:endParaRPr>
            </a:p>
          </p:txBody>
        </p:sp>
        <p:sp>
          <p:nvSpPr>
            <p:cNvPr id="43" name="Oval 20"/>
            <p:cNvSpPr>
              <a:spLocks noChangeArrowheads="1"/>
            </p:cNvSpPr>
            <p:nvPr/>
          </p:nvSpPr>
          <p:spPr bwMode="gray">
            <a:xfrm>
              <a:off x="2334" y="1936"/>
              <a:ext cx="1097" cy="1104"/>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defPPr>
                <a:defRPr lang="zh-CN"/>
              </a:defPPr>
              <a:lvl1pPr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1pPr>
              <a:lvl2pPr marL="4572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2pPr>
              <a:lvl3pPr marL="9144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3pPr>
              <a:lvl4pPr marL="13716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4pPr>
              <a:lvl5pPr marL="18288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5pPr>
              <a:lvl6pPr marL="2286000" algn="l" defTabSz="914400" rtl="0" eaLnBrk="1" latinLnBrk="0" hangingPunct="1">
                <a:defRPr kern="1200">
                  <a:solidFill>
                    <a:schemeClr val="tx1"/>
                  </a:solidFill>
                  <a:latin typeface="Calibri" pitchFamily="34" charset="0"/>
                  <a:ea typeface="宋体" pitchFamily="2" charset="-122"/>
                  <a:cs typeface="+mn-cs"/>
                </a:defRPr>
              </a:lvl6pPr>
              <a:lvl7pPr marL="2743200" algn="l" defTabSz="914400" rtl="0" eaLnBrk="1" latinLnBrk="0" hangingPunct="1">
                <a:defRPr kern="1200">
                  <a:solidFill>
                    <a:schemeClr val="tx1"/>
                  </a:solidFill>
                  <a:latin typeface="Calibri" pitchFamily="34" charset="0"/>
                  <a:ea typeface="宋体" pitchFamily="2" charset="-122"/>
                  <a:cs typeface="+mn-cs"/>
                </a:defRPr>
              </a:lvl7pPr>
              <a:lvl8pPr marL="3200400" algn="l" defTabSz="914400" rtl="0" eaLnBrk="1" latinLnBrk="0" hangingPunct="1">
                <a:defRPr kern="1200">
                  <a:solidFill>
                    <a:schemeClr val="tx1"/>
                  </a:solidFill>
                  <a:latin typeface="Calibri" pitchFamily="34" charset="0"/>
                  <a:ea typeface="宋体" pitchFamily="2" charset="-122"/>
                  <a:cs typeface="+mn-cs"/>
                </a:defRPr>
              </a:lvl8pPr>
              <a:lvl9pPr marL="3657600" algn="l" defTabSz="914400" rtl="0" eaLnBrk="1" latinLnBrk="0" hangingPunct="1">
                <a:defRPr kern="1200">
                  <a:solidFill>
                    <a:schemeClr val="tx1"/>
                  </a:solidFill>
                  <a:latin typeface="Calibri" pitchFamily="34" charset="0"/>
                  <a:ea typeface="宋体" pitchFamily="2" charset="-122"/>
                  <a:cs typeface="+mn-cs"/>
                </a:defRPr>
              </a:lvl9pPr>
            </a:lstStyle>
            <a:p>
              <a:pPr eaLnBrk="1" hangingPunct="1">
                <a:defRPr/>
              </a:pPr>
              <a:endParaRPr lang="zh-CN" altLang="en-US">
                <a:ea typeface="新細明體" pitchFamily="18" charset="-120"/>
              </a:endParaRPr>
            </a:p>
          </p:txBody>
        </p:sp>
        <p:sp>
          <p:nvSpPr>
            <p:cNvPr id="44" name="Oval 21"/>
            <p:cNvSpPr>
              <a:spLocks noChangeArrowheads="1"/>
            </p:cNvSpPr>
            <p:nvPr/>
          </p:nvSpPr>
          <p:spPr bwMode="gray">
            <a:xfrm>
              <a:off x="2337" y="1939"/>
              <a:ext cx="1094" cy="1098"/>
            </a:xfrm>
            <a:prstGeom prst="ellipse">
              <a:avLst/>
            </a:prstGeom>
            <a:solidFill>
              <a:srgbClr val="FF0000"/>
            </a:solidFill>
            <a:ln w="38100" algn="ctr">
              <a:solidFill>
                <a:srgbClr val="FF0000"/>
              </a:solidFill>
              <a:round/>
              <a:headEnd/>
              <a:tailEnd/>
            </a:ln>
          </p:spPr>
          <p:txBody>
            <a:bodyPr anchor="ctr">
              <a:spAutoFit/>
            </a:bodyPr>
            <a:lstStyle>
              <a:defPPr>
                <a:defRPr lang="zh-CN"/>
              </a:defPPr>
              <a:lvl1pPr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1pPr>
              <a:lvl2pPr marL="4572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2pPr>
              <a:lvl3pPr marL="9144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3pPr>
              <a:lvl4pPr marL="13716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4pPr>
              <a:lvl5pPr marL="18288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5pPr>
              <a:lvl6pPr marL="2286000" algn="l" defTabSz="914400" rtl="0" eaLnBrk="1" latinLnBrk="0" hangingPunct="1">
                <a:defRPr kern="1200">
                  <a:solidFill>
                    <a:schemeClr val="tx1"/>
                  </a:solidFill>
                  <a:latin typeface="Calibri" pitchFamily="34" charset="0"/>
                  <a:ea typeface="宋体" pitchFamily="2" charset="-122"/>
                  <a:cs typeface="+mn-cs"/>
                </a:defRPr>
              </a:lvl6pPr>
              <a:lvl7pPr marL="2743200" algn="l" defTabSz="914400" rtl="0" eaLnBrk="1" latinLnBrk="0" hangingPunct="1">
                <a:defRPr kern="1200">
                  <a:solidFill>
                    <a:schemeClr val="tx1"/>
                  </a:solidFill>
                  <a:latin typeface="Calibri" pitchFamily="34" charset="0"/>
                  <a:ea typeface="宋体" pitchFamily="2" charset="-122"/>
                  <a:cs typeface="+mn-cs"/>
                </a:defRPr>
              </a:lvl7pPr>
              <a:lvl8pPr marL="3200400" algn="l" defTabSz="914400" rtl="0" eaLnBrk="1" latinLnBrk="0" hangingPunct="1">
                <a:defRPr kern="1200">
                  <a:solidFill>
                    <a:schemeClr val="tx1"/>
                  </a:solidFill>
                  <a:latin typeface="Calibri" pitchFamily="34" charset="0"/>
                  <a:ea typeface="宋体" pitchFamily="2" charset="-122"/>
                  <a:cs typeface="+mn-cs"/>
                </a:defRPr>
              </a:lvl8pPr>
              <a:lvl9pPr marL="3657600" algn="l" defTabSz="914400" rtl="0" eaLnBrk="1" latinLnBrk="0" hangingPunct="1">
                <a:defRPr kern="1200">
                  <a:solidFill>
                    <a:schemeClr val="tx1"/>
                  </a:solidFill>
                  <a:latin typeface="Calibri" pitchFamily="34" charset="0"/>
                  <a:ea typeface="宋体" pitchFamily="2" charset="-122"/>
                  <a:cs typeface="+mn-cs"/>
                </a:defRPr>
              </a:lvl9pPr>
            </a:lstStyle>
            <a:p>
              <a:pPr eaLnBrk="1" hangingPunct="1"/>
              <a:endParaRPr lang="zh-CN" altLang="en-US">
                <a:ea typeface="PMingLiU" pitchFamily="18" charset="-120"/>
              </a:endParaRPr>
            </a:p>
          </p:txBody>
        </p:sp>
      </p:grpSp>
      <p:grpSp>
        <p:nvGrpSpPr>
          <p:cNvPr id="9" name="Group 15"/>
          <p:cNvGrpSpPr>
            <a:grpSpLocks/>
          </p:cNvGrpSpPr>
          <p:nvPr/>
        </p:nvGrpSpPr>
        <p:grpSpPr bwMode="auto">
          <a:xfrm>
            <a:off x="2302314" y="2276872"/>
            <a:ext cx="381000" cy="381000"/>
            <a:chOff x="2078" y="1680"/>
            <a:chExt cx="1615" cy="1615"/>
          </a:xfrm>
        </p:grpSpPr>
        <p:sp>
          <p:nvSpPr>
            <p:cNvPr id="33" name="Oval 16"/>
            <p:cNvSpPr>
              <a:spLocks noChangeArrowheads="1"/>
            </p:cNvSpPr>
            <p:nvPr/>
          </p:nvSpPr>
          <p:spPr bwMode="gray">
            <a:xfrm>
              <a:off x="2078" y="1680"/>
              <a:ext cx="1615" cy="1615"/>
            </a:xfrm>
            <a:prstGeom prst="ellipse">
              <a:avLst/>
            </a:prstGeom>
            <a:gradFill rotWithShape="1">
              <a:gsLst>
                <a:gs pos="0">
                  <a:srgbClr val="767676"/>
                </a:gs>
                <a:gs pos="50000">
                  <a:srgbClr val="FFFFFF"/>
                </a:gs>
                <a:gs pos="100000">
                  <a:srgbClr val="767676"/>
                </a:gs>
              </a:gsLst>
              <a:lin ang="5400000" scaled="1"/>
            </a:gradFill>
            <a:ln w="57150" algn="ctr">
              <a:noFill/>
              <a:round/>
              <a:headEnd/>
              <a:tailEnd/>
            </a:ln>
          </p:spPr>
          <p:txBody>
            <a:bodyPr wrap="none" anchor="ctr"/>
            <a:lstStyle>
              <a:defPPr>
                <a:defRPr lang="zh-CN"/>
              </a:defPPr>
              <a:lvl1pPr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1pPr>
              <a:lvl2pPr marL="4572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2pPr>
              <a:lvl3pPr marL="9144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3pPr>
              <a:lvl4pPr marL="13716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4pPr>
              <a:lvl5pPr marL="18288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5pPr>
              <a:lvl6pPr marL="2286000" algn="l" defTabSz="914400" rtl="0" eaLnBrk="1" latinLnBrk="0" hangingPunct="1">
                <a:defRPr kern="1200">
                  <a:solidFill>
                    <a:schemeClr val="tx1"/>
                  </a:solidFill>
                  <a:latin typeface="Calibri" pitchFamily="34" charset="0"/>
                  <a:ea typeface="宋体" pitchFamily="2" charset="-122"/>
                  <a:cs typeface="+mn-cs"/>
                </a:defRPr>
              </a:lvl6pPr>
              <a:lvl7pPr marL="2743200" algn="l" defTabSz="914400" rtl="0" eaLnBrk="1" latinLnBrk="0" hangingPunct="1">
                <a:defRPr kern="1200">
                  <a:solidFill>
                    <a:schemeClr val="tx1"/>
                  </a:solidFill>
                  <a:latin typeface="Calibri" pitchFamily="34" charset="0"/>
                  <a:ea typeface="宋体" pitchFamily="2" charset="-122"/>
                  <a:cs typeface="+mn-cs"/>
                </a:defRPr>
              </a:lvl7pPr>
              <a:lvl8pPr marL="3200400" algn="l" defTabSz="914400" rtl="0" eaLnBrk="1" latinLnBrk="0" hangingPunct="1">
                <a:defRPr kern="1200">
                  <a:solidFill>
                    <a:schemeClr val="tx1"/>
                  </a:solidFill>
                  <a:latin typeface="Calibri" pitchFamily="34" charset="0"/>
                  <a:ea typeface="宋体" pitchFamily="2" charset="-122"/>
                  <a:cs typeface="+mn-cs"/>
                </a:defRPr>
              </a:lvl8pPr>
              <a:lvl9pPr marL="3657600" algn="l" defTabSz="914400" rtl="0" eaLnBrk="1" latinLnBrk="0" hangingPunct="1">
                <a:defRPr kern="1200">
                  <a:solidFill>
                    <a:schemeClr val="tx1"/>
                  </a:solidFill>
                  <a:latin typeface="Calibri" pitchFamily="34" charset="0"/>
                  <a:ea typeface="宋体" pitchFamily="2" charset="-122"/>
                  <a:cs typeface="+mn-cs"/>
                </a:defRPr>
              </a:lvl9pPr>
            </a:lstStyle>
            <a:p>
              <a:pPr eaLnBrk="1" hangingPunct="1"/>
              <a:endParaRPr lang="zh-CN" altLang="en-US">
                <a:ea typeface="PMingLiU" pitchFamily="18" charset="-120"/>
              </a:endParaRPr>
            </a:p>
          </p:txBody>
        </p:sp>
        <p:sp>
          <p:nvSpPr>
            <p:cNvPr id="34" name="Oval 17"/>
            <p:cNvSpPr>
              <a:spLocks noChangeArrowheads="1"/>
            </p:cNvSpPr>
            <p:nvPr/>
          </p:nvSpPr>
          <p:spPr bwMode="gray">
            <a:xfrm>
              <a:off x="2170" y="1771"/>
              <a:ext cx="1430" cy="1430"/>
            </a:xfrm>
            <a:prstGeom prst="ellipse">
              <a:avLst/>
            </a:prstGeom>
            <a:gradFill rotWithShape="1">
              <a:gsLst>
                <a:gs pos="0">
                  <a:srgbClr val="A2A2A2"/>
                </a:gs>
                <a:gs pos="50000">
                  <a:srgbClr val="FFFFFF"/>
                </a:gs>
                <a:gs pos="100000">
                  <a:srgbClr val="A2A2A2"/>
                </a:gs>
              </a:gsLst>
              <a:lin ang="0" scaled="1"/>
            </a:gradFill>
            <a:ln w="9525" algn="ctr">
              <a:noFill/>
              <a:round/>
              <a:headEnd/>
              <a:tailEnd/>
            </a:ln>
          </p:spPr>
          <p:txBody>
            <a:bodyPr wrap="none" anchor="ctr"/>
            <a:lstStyle>
              <a:defPPr>
                <a:defRPr lang="zh-CN"/>
              </a:defPPr>
              <a:lvl1pPr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1pPr>
              <a:lvl2pPr marL="4572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2pPr>
              <a:lvl3pPr marL="9144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3pPr>
              <a:lvl4pPr marL="13716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4pPr>
              <a:lvl5pPr marL="18288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5pPr>
              <a:lvl6pPr marL="2286000" algn="l" defTabSz="914400" rtl="0" eaLnBrk="1" latinLnBrk="0" hangingPunct="1">
                <a:defRPr kern="1200">
                  <a:solidFill>
                    <a:schemeClr val="tx1"/>
                  </a:solidFill>
                  <a:latin typeface="Calibri" pitchFamily="34" charset="0"/>
                  <a:ea typeface="宋体" pitchFamily="2" charset="-122"/>
                  <a:cs typeface="+mn-cs"/>
                </a:defRPr>
              </a:lvl6pPr>
              <a:lvl7pPr marL="2743200" algn="l" defTabSz="914400" rtl="0" eaLnBrk="1" latinLnBrk="0" hangingPunct="1">
                <a:defRPr kern="1200">
                  <a:solidFill>
                    <a:schemeClr val="tx1"/>
                  </a:solidFill>
                  <a:latin typeface="Calibri" pitchFamily="34" charset="0"/>
                  <a:ea typeface="宋体" pitchFamily="2" charset="-122"/>
                  <a:cs typeface="+mn-cs"/>
                </a:defRPr>
              </a:lvl7pPr>
              <a:lvl8pPr marL="3200400" algn="l" defTabSz="914400" rtl="0" eaLnBrk="1" latinLnBrk="0" hangingPunct="1">
                <a:defRPr kern="1200">
                  <a:solidFill>
                    <a:schemeClr val="tx1"/>
                  </a:solidFill>
                  <a:latin typeface="Calibri" pitchFamily="34" charset="0"/>
                  <a:ea typeface="宋体" pitchFamily="2" charset="-122"/>
                  <a:cs typeface="+mn-cs"/>
                </a:defRPr>
              </a:lvl8pPr>
              <a:lvl9pPr marL="3657600" algn="l" defTabSz="914400" rtl="0" eaLnBrk="1" latinLnBrk="0" hangingPunct="1">
                <a:defRPr kern="1200">
                  <a:solidFill>
                    <a:schemeClr val="tx1"/>
                  </a:solidFill>
                  <a:latin typeface="Calibri" pitchFamily="34" charset="0"/>
                  <a:ea typeface="宋体" pitchFamily="2" charset="-122"/>
                  <a:cs typeface="+mn-cs"/>
                </a:defRPr>
              </a:lvl9pPr>
            </a:lstStyle>
            <a:p>
              <a:pPr eaLnBrk="1" hangingPunct="1"/>
              <a:endParaRPr lang="zh-CN" altLang="en-US">
                <a:ea typeface="PMingLiU" pitchFamily="18" charset="-120"/>
              </a:endParaRPr>
            </a:p>
          </p:txBody>
        </p:sp>
        <p:sp>
          <p:nvSpPr>
            <p:cNvPr id="35" name="Oval 18"/>
            <p:cNvSpPr>
              <a:spLocks noChangeArrowheads="1"/>
            </p:cNvSpPr>
            <p:nvPr/>
          </p:nvSpPr>
          <p:spPr bwMode="gray">
            <a:xfrm>
              <a:off x="2253" y="1855"/>
              <a:ext cx="1265" cy="1265"/>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defPPr>
                <a:defRPr lang="zh-CN"/>
              </a:defPPr>
              <a:lvl1pPr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1pPr>
              <a:lvl2pPr marL="4572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2pPr>
              <a:lvl3pPr marL="9144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3pPr>
              <a:lvl4pPr marL="13716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4pPr>
              <a:lvl5pPr marL="18288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5pPr>
              <a:lvl6pPr marL="2286000" algn="l" defTabSz="914400" rtl="0" eaLnBrk="1" latinLnBrk="0" hangingPunct="1">
                <a:defRPr kern="1200">
                  <a:solidFill>
                    <a:schemeClr val="tx1"/>
                  </a:solidFill>
                  <a:latin typeface="Calibri" pitchFamily="34" charset="0"/>
                  <a:ea typeface="宋体" pitchFamily="2" charset="-122"/>
                  <a:cs typeface="+mn-cs"/>
                </a:defRPr>
              </a:lvl6pPr>
              <a:lvl7pPr marL="2743200" algn="l" defTabSz="914400" rtl="0" eaLnBrk="1" latinLnBrk="0" hangingPunct="1">
                <a:defRPr kern="1200">
                  <a:solidFill>
                    <a:schemeClr val="tx1"/>
                  </a:solidFill>
                  <a:latin typeface="Calibri" pitchFamily="34" charset="0"/>
                  <a:ea typeface="宋体" pitchFamily="2" charset="-122"/>
                  <a:cs typeface="+mn-cs"/>
                </a:defRPr>
              </a:lvl7pPr>
              <a:lvl8pPr marL="3200400" algn="l" defTabSz="914400" rtl="0" eaLnBrk="1" latinLnBrk="0" hangingPunct="1">
                <a:defRPr kern="1200">
                  <a:solidFill>
                    <a:schemeClr val="tx1"/>
                  </a:solidFill>
                  <a:latin typeface="Calibri" pitchFamily="34" charset="0"/>
                  <a:ea typeface="宋体" pitchFamily="2" charset="-122"/>
                  <a:cs typeface="+mn-cs"/>
                </a:defRPr>
              </a:lvl8pPr>
              <a:lvl9pPr marL="3657600" algn="l" defTabSz="914400" rtl="0" eaLnBrk="1" latinLnBrk="0" hangingPunct="1">
                <a:defRPr kern="1200">
                  <a:solidFill>
                    <a:schemeClr val="tx1"/>
                  </a:solidFill>
                  <a:latin typeface="Calibri" pitchFamily="34" charset="0"/>
                  <a:ea typeface="宋体" pitchFamily="2" charset="-122"/>
                  <a:cs typeface="+mn-cs"/>
                </a:defRPr>
              </a:lvl9pPr>
            </a:lstStyle>
            <a:p>
              <a:pPr eaLnBrk="1" hangingPunct="1">
                <a:defRPr/>
              </a:pPr>
              <a:endParaRPr lang="zh-CN" altLang="en-US">
                <a:ea typeface="新細明體" pitchFamily="18" charset="-120"/>
              </a:endParaRPr>
            </a:p>
          </p:txBody>
        </p:sp>
        <p:sp>
          <p:nvSpPr>
            <p:cNvPr id="36" name="Oval 19"/>
            <p:cNvSpPr>
              <a:spLocks noChangeArrowheads="1"/>
            </p:cNvSpPr>
            <p:nvPr/>
          </p:nvSpPr>
          <p:spPr bwMode="gray">
            <a:xfrm>
              <a:off x="2254" y="1856"/>
              <a:ext cx="1262" cy="1264"/>
            </a:xfrm>
            <a:prstGeom prst="ellipse">
              <a:avLst/>
            </a:prstGeom>
            <a:gradFill rotWithShape="1">
              <a:gsLst>
                <a:gs pos="0">
                  <a:srgbClr val="000000"/>
                </a:gs>
                <a:gs pos="100000">
                  <a:srgbClr val="FFCC00"/>
                </a:gs>
              </a:gsLst>
              <a:lin ang="2700000" scaled="1"/>
            </a:gradFill>
            <a:ln w="38100" algn="ctr">
              <a:noFill/>
              <a:round/>
              <a:headEnd/>
              <a:tailEnd/>
            </a:ln>
          </p:spPr>
          <p:txBody>
            <a:bodyPr wrap="none" anchor="ctr">
              <a:spAutoFit/>
            </a:bodyPr>
            <a:lstStyle>
              <a:defPPr>
                <a:defRPr lang="zh-CN"/>
              </a:defPPr>
              <a:lvl1pPr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1pPr>
              <a:lvl2pPr marL="4572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2pPr>
              <a:lvl3pPr marL="9144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3pPr>
              <a:lvl4pPr marL="13716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4pPr>
              <a:lvl5pPr marL="18288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5pPr>
              <a:lvl6pPr marL="2286000" algn="l" defTabSz="914400" rtl="0" eaLnBrk="1" latinLnBrk="0" hangingPunct="1">
                <a:defRPr kern="1200">
                  <a:solidFill>
                    <a:schemeClr val="tx1"/>
                  </a:solidFill>
                  <a:latin typeface="Calibri" pitchFamily="34" charset="0"/>
                  <a:ea typeface="宋体" pitchFamily="2" charset="-122"/>
                  <a:cs typeface="+mn-cs"/>
                </a:defRPr>
              </a:lvl6pPr>
              <a:lvl7pPr marL="2743200" algn="l" defTabSz="914400" rtl="0" eaLnBrk="1" latinLnBrk="0" hangingPunct="1">
                <a:defRPr kern="1200">
                  <a:solidFill>
                    <a:schemeClr val="tx1"/>
                  </a:solidFill>
                  <a:latin typeface="Calibri" pitchFamily="34" charset="0"/>
                  <a:ea typeface="宋体" pitchFamily="2" charset="-122"/>
                  <a:cs typeface="+mn-cs"/>
                </a:defRPr>
              </a:lvl7pPr>
              <a:lvl8pPr marL="3200400" algn="l" defTabSz="914400" rtl="0" eaLnBrk="1" latinLnBrk="0" hangingPunct="1">
                <a:defRPr kern="1200">
                  <a:solidFill>
                    <a:schemeClr val="tx1"/>
                  </a:solidFill>
                  <a:latin typeface="Calibri" pitchFamily="34" charset="0"/>
                  <a:ea typeface="宋体" pitchFamily="2" charset="-122"/>
                  <a:cs typeface="+mn-cs"/>
                </a:defRPr>
              </a:lvl8pPr>
              <a:lvl9pPr marL="3657600" algn="l" defTabSz="914400" rtl="0" eaLnBrk="1" latinLnBrk="0" hangingPunct="1">
                <a:defRPr kern="1200">
                  <a:solidFill>
                    <a:schemeClr val="tx1"/>
                  </a:solidFill>
                  <a:latin typeface="Calibri" pitchFamily="34" charset="0"/>
                  <a:ea typeface="宋体" pitchFamily="2" charset="-122"/>
                  <a:cs typeface="+mn-cs"/>
                </a:defRPr>
              </a:lvl9pPr>
            </a:lstStyle>
            <a:p>
              <a:pPr eaLnBrk="1" hangingPunct="1"/>
              <a:endParaRPr lang="zh-CN" altLang="en-US">
                <a:ea typeface="PMingLiU" pitchFamily="18" charset="-120"/>
              </a:endParaRPr>
            </a:p>
          </p:txBody>
        </p:sp>
        <p:sp>
          <p:nvSpPr>
            <p:cNvPr id="37" name="Oval 20"/>
            <p:cNvSpPr>
              <a:spLocks noChangeArrowheads="1"/>
            </p:cNvSpPr>
            <p:nvPr/>
          </p:nvSpPr>
          <p:spPr bwMode="gray">
            <a:xfrm>
              <a:off x="2334" y="1936"/>
              <a:ext cx="1097" cy="1104"/>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defPPr>
                <a:defRPr lang="zh-CN"/>
              </a:defPPr>
              <a:lvl1pPr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1pPr>
              <a:lvl2pPr marL="4572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2pPr>
              <a:lvl3pPr marL="9144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3pPr>
              <a:lvl4pPr marL="13716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4pPr>
              <a:lvl5pPr marL="18288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5pPr>
              <a:lvl6pPr marL="2286000" algn="l" defTabSz="914400" rtl="0" eaLnBrk="1" latinLnBrk="0" hangingPunct="1">
                <a:defRPr kern="1200">
                  <a:solidFill>
                    <a:schemeClr val="tx1"/>
                  </a:solidFill>
                  <a:latin typeface="Calibri" pitchFamily="34" charset="0"/>
                  <a:ea typeface="宋体" pitchFamily="2" charset="-122"/>
                  <a:cs typeface="+mn-cs"/>
                </a:defRPr>
              </a:lvl6pPr>
              <a:lvl7pPr marL="2743200" algn="l" defTabSz="914400" rtl="0" eaLnBrk="1" latinLnBrk="0" hangingPunct="1">
                <a:defRPr kern="1200">
                  <a:solidFill>
                    <a:schemeClr val="tx1"/>
                  </a:solidFill>
                  <a:latin typeface="Calibri" pitchFamily="34" charset="0"/>
                  <a:ea typeface="宋体" pitchFamily="2" charset="-122"/>
                  <a:cs typeface="+mn-cs"/>
                </a:defRPr>
              </a:lvl7pPr>
              <a:lvl8pPr marL="3200400" algn="l" defTabSz="914400" rtl="0" eaLnBrk="1" latinLnBrk="0" hangingPunct="1">
                <a:defRPr kern="1200">
                  <a:solidFill>
                    <a:schemeClr val="tx1"/>
                  </a:solidFill>
                  <a:latin typeface="Calibri" pitchFamily="34" charset="0"/>
                  <a:ea typeface="宋体" pitchFamily="2" charset="-122"/>
                  <a:cs typeface="+mn-cs"/>
                </a:defRPr>
              </a:lvl8pPr>
              <a:lvl9pPr marL="3657600" algn="l" defTabSz="914400" rtl="0" eaLnBrk="1" latinLnBrk="0" hangingPunct="1">
                <a:defRPr kern="1200">
                  <a:solidFill>
                    <a:schemeClr val="tx1"/>
                  </a:solidFill>
                  <a:latin typeface="Calibri" pitchFamily="34" charset="0"/>
                  <a:ea typeface="宋体" pitchFamily="2" charset="-122"/>
                  <a:cs typeface="+mn-cs"/>
                </a:defRPr>
              </a:lvl9pPr>
            </a:lstStyle>
            <a:p>
              <a:pPr eaLnBrk="1" hangingPunct="1">
                <a:defRPr/>
              </a:pPr>
              <a:endParaRPr lang="zh-CN" altLang="en-US">
                <a:ea typeface="新細明體" pitchFamily="18" charset="-120"/>
              </a:endParaRPr>
            </a:p>
          </p:txBody>
        </p:sp>
        <p:sp>
          <p:nvSpPr>
            <p:cNvPr id="38" name="Oval 21"/>
            <p:cNvSpPr>
              <a:spLocks noChangeArrowheads="1"/>
            </p:cNvSpPr>
            <p:nvPr/>
          </p:nvSpPr>
          <p:spPr bwMode="gray">
            <a:xfrm>
              <a:off x="2337" y="1939"/>
              <a:ext cx="1096" cy="1098"/>
            </a:xfrm>
            <a:prstGeom prst="ellipse">
              <a:avLst/>
            </a:prstGeom>
            <a:solidFill>
              <a:srgbClr val="FFFF00"/>
            </a:solidFill>
            <a:ln w="38100" algn="ctr">
              <a:noFill/>
              <a:round/>
              <a:headEnd/>
              <a:tailEnd/>
            </a:ln>
          </p:spPr>
          <p:txBody>
            <a:bodyPr anchor="ctr">
              <a:spAutoFit/>
            </a:bodyPr>
            <a:lstStyle>
              <a:defPPr>
                <a:defRPr lang="zh-CN"/>
              </a:defPPr>
              <a:lvl1pPr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1pPr>
              <a:lvl2pPr marL="4572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2pPr>
              <a:lvl3pPr marL="9144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3pPr>
              <a:lvl4pPr marL="13716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4pPr>
              <a:lvl5pPr marL="18288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5pPr>
              <a:lvl6pPr marL="2286000" algn="l" defTabSz="914400" rtl="0" eaLnBrk="1" latinLnBrk="0" hangingPunct="1">
                <a:defRPr kern="1200">
                  <a:solidFill>
                    <a:schemeClr val="tx1"/>
                  </a:solidFill>
                  <a:latin typeface="Calibri" pitchFamily="34" charset="0"/>
                  <a:ea typeface="宋体" pitchFamily="2" charset="-122"/>
                  <a:cs typeface="+mn-cs"/>
                </a:defRPr>
              </a:lvl6pPr>
              <a:lvl7pPr marL="2743200" algn="l" defTabSz="914400" rtl="0" eaLnBrk="1" latinLnBrk="0" hangingPunct="1">
                <a:defRPr kern="1200">
                  <a:solidFill>
                    <a:schemeClr val="tx1"/>
                  </a:solidFill>
                  <a:latin typeface="Calibri" pitchFamily="34" charset="0"/>
                  <a:ea typeface="宋体" pitchFamily="2" charset="-122"/>
                  <a:cs typeface="+mn-cs"/>
                </a:defRPr>
              </a:lvl7pPr>
              <a:lvl8pPr marL="3200400" algn="l" defTabSz="914400" rtl="0" eaLnBrk="1" latinLnBrk="0" hangingPunct="1">
                <a:defRPr kern="1200">
                  <a:solidFill>
                    <a:schemeClr val="tx1"/>
                  </a:solidFill>
                  <a:latin typeface="Calibri" pitchFamily="34" charset="0"/>
                  <a:ea typeface="宋体" pitchFamily="2" charset="-122"/>
                  <a:cs typeface="+mn-cs"/>
                </a:defRPr>
              </a:lvl8pPr>
              <a:lvl9pPr marL="3657600" algn="l" defTabSz="914400" rtl="0" eaLnBrk="1" latinLnBrk="0" hangingPunct="1">
                <a:defRPr kern="1200">
                  <a:solidFill>
                    <a:schemeClr val="tx1"/>
                  </a:solidFill>
                  <a:latin typeface="Calibri" pitchFamily="34" charset="0"/>
                  <a:ea typeface="宋体" pitchFamily="2" charset="-122"/>
                  <a:cs typeface="+mn-cs"/>
                </a:defRPr>
              </a:lvl9pPr>
            </a:lstStyle>
            <a:p>
              <a:pPr eaLnBrk="1" hangingPunct="1"/>
              <a:endParaRPr lang="zh-CN" altLang="en-US">
                <a:ea typeface="PMingLiU" pitchFamily="18" charset="-120"/>
              </a:endParaRPr>
            </a:p>
          </p:txBody>
        </p:sp>
      </p:grpSp>
      <p:sp>
        <p:nvSpPr>
          <p:cNvPr id="10" name="AutoShape 9"/>
          <p:cNvSpPr>
            <a:spLocks noChangeArrowheads="1"/>
          </p:cNvSpPr>
          <p:nvPr/>
        </p:nvSpPr>
        <p:spPr bwMode="ltGray">
          <a:xfrm rot="5400000" flipH="1">
            <a:off x="-1796923" y="1323280"/>
            <a:ext cx="4032250" cy="3929063"/>
          </a:xfrm>
          <a:custGeom>
            <a:avLst/>
            <a:gdLst>
              <a:gd name="T0" fmla="*/ 2147483646 w 21600"/>
              <a:gd name="T1" fmla="*/ 0 h 21600"/>
              <a:gd name="T2" fmla="*/ 2147483646 w 21600"/>
              <a:gd name="T3" fmla="*/ 2147483646 h 21600"/>
              <a:gd name="T4" fmla="*/ 2147483646 w 21600"/>
              <a:gd name="T5" fmla="*/ 2147483646 h 21600"/>
              <a:gd name="T6" fmla="*/ 2147483646 w 21600"/>
              <a:gd name="T7" fmla="*/ 2147483646 h 21600"/>
              <a:gd name="T8" fmla="*/ 0 60000 65536"/>
              <a:gd name="T9" fmla="*/ 0 60000 65536"/>
              <a:gd name="T10" fmla="*/ 0 60000 65536"/>
              <a:gd name="T11" fmla="*/ 0 60000 65536"/>
              <a:gd name="T12" fmla="*/ 0 w 21600"/>
              <a:gd name="T13" fmla="*/ 0 h 21600"/>
              <a:gd name="T14" fmla="*/ 21600 w 21600"/>
              <a:gd name="T15" fmla="*/ 7713 h 21600"/>
            </a:gdLst>
            <a:ahLst/>
            <a:cxnLst>
              <a:cxn ang="T8">
                <a:pos x="T0" y="T1"/>
              </a:cxn>
              <a:cxn ang="T9">
                <a:pos x="T2" y="T3"/>
              </a:cxn>
              <a:cxn ang="T10">
                <a:pos x="T4" y="T5"/>
              </a:cxn>
              <a:cxn ang="T11">
                <a:pos x="T6" y="T7"/>
              </a:cxn>
            </a:cxnLst>
            <a:rect l="T12" t="T13" r="T14" b="T15"/>
            <a:pathLst>
              <a:path w="21600" h="21600">
                <a:moveTo>
                  <a:pt x="10744" y="10800"/>
                </a:moveTo>
                <a:cubicBezTo>
                  <a:pt x="10744" y="10769"/>
                  <a:pt x="10769" y="10744"/>
                  <a:pt x="10800" y="10744"/>
                </a:cubicBezTo>
                <a:cubicBezTo>
                  <a:pt x="10830" y="10743"/>
                  <a:pt x="10855" y="10769"/>
                  <a:pt x="10856" y="10799"/>
                </a:cubicBezTo>
                <a:lnTo>
                  <a:pt x="21600" y="10800"/>
                </a:lnTo>
                <a:cubicBezTo>
                  <a:pt x="21600" y="4835"/>
                  <a:pt x="16764" y="0"/>
                  <a:pt x="10800" y="0"/>
                </a:cubicBezTo>
                <a:cubicBezTo>
                  <a:pt x="4835" y="0"/>
                  <a:pt x="0" y="4835"/>
                  <a:pt x="0" y="10800"/>
                </a:cubicBezTo>
                <a:lnTo>
                  <a:pt x="10744" y="10800"/>
                </a:lnTo>
                <a:close/>
              </a:path>
            </a:pathLst>
          </a:custGeom>
          <a:gradFill rotWithShape="1">
            <a:gsLst>
              <a:gs pos="0">
                <a:srgbClr val="809CFF"/>
              </a:gs>
              <a:gs pos="50000">
                <a:srgbClr val="B3C1FF"/>
              </a:gs>
              <a:gs pos="100000">
                <a:srgbClr val="DAE1FF"/>
              </a:gs>
            </a:gsLst>
            <a:lin ang="5400000" scaled="1"/>
          </a:gradFill>
          <a:ln w="0" algn="ctr">
            <a:noFill/>
            <a:miter lim="800000"/>
            <a:headEnd/>
            <a:tailEnd/>
          </a:ln>
        </p:spPr>
        <p:txBody>
          <a:bodyPr wrap="none" anchor="ctr"/>
          <a:lstStyle>
            <a:defPPr>
              <a:defRPr lang="zh-CN"/>
            </a:defPPr>
            <a:lvl1pPr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1pPr>
            <a:lvl2pPr marL="4572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2pPr>
            <a:lvl3pPr marL="9144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3pPr>
            <a:lvl4pPr marL="13716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4pPr>
            <a:lvl5pPr marL="18288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5pPr>
            <a:lvl6pPr marL="2286000" algn="l" defTabSz="914400" rtl="0" eaLnBrk="1" latinLnBrk="0" hangingPunct="1">
              <a:defRPr kern="1200">
                <a:solidFill>
                  <a:schemeClr val="tx1"/>
                </a:solidFill>
                <a:latin typeface="Calibri" pitchFamily="34" charset="0"/>
                <a:ea typeface="宋体" pitchFamily="2" charset="-122"/>
                <a:cs typeface="+mn-cs"/>
              </a:defRPr>
            </a:lvl6pPr>
            <a:lvl7pPr marL="2743200" algn="l" defTabSz="914400" rtl="0" eaLnBrk="1" latinLnBrk="0" hangingPunct="1">
              <a:defRPr kern="1200">
                <a:solidFill>
                  <a:schemeClr val="tx1"/>
                </a:solidFill>
                <a:latin typeface="Calibri" pitchFamily="34" charset="0"/>
                <a:ea typeface="宋体" pitchFamily="2" charset="-122"/>
                <a:cs typeface="+mn-cs"/>
              </a:defRPr>
            </a:lvl7pPr>
            <a:lvl8pPr marL="3200400" algn="l" defTabSz="914400" rtl="0" eaLnBrk="1" latinLnBrk="0" hangingPunct="1">
              <a:defRPr kern="1200">
                <a:solidFill>
                  <a:schemeClr val="tx1"/>
                </a:solidFill>
                <a:latin typeface="Calibri" pitchFamily="34" charset="0"/>
                <a:ea typeface="宋体" pitchFamily="2" charset="-122"/>
                <a:cs typeface="+mn-cs"/>
              </a:defRPr>
            </a:lvl8pPr>
            <a:lvl9pPr marL="3657600" algn="l" defTabSz="914400" rtl="0" eaLnBrk="1" latinLnBrk="0" hangingPunct="1">
              <a:defRPr kern="1200">
                <a:solidFill>
                  <a:schemeClr val="tx1"/>
                </a:solidFill>
                <a:latin typeface="Calibri" pitchFamily="34" charset="0"/>
                <a:ea typeface="宋体" pitchFamily="2" charset="-122"/>
                <a:cs typeface="+mn-cs"/>
              </a:defRPr>
            </a:lvl9pPr>
          </a:lstStyle>
          <a:p>
            <a:endParaRPr lang="zh-CN" altLang="en-US"/>
          </a:p>
        </p:txBody>
      </p:sp>
      <p:sp>
        <p:nvSpPr>
          <p:cNvPr id="11" name="WordArt 50"/>
          <p:cNvSpPr>
            <a:spLocks noChangeArrowheads="1" noChangeShapeType="1" noTextEdit="1"/>
          </p:cNvSpPr>
          <p:nvPr/>
        </p:nvSpPr>
        <p:spPr bwMode="auto">
          <a:xfrm>
            <a:off x="742700" y="1746419"/>
            <a:ext cx="588940" cy="3050733"/>
          </a:xfrm>
          <a:prstGeom prst="rect">
            <a:avLst/>
          </a:prstGeom>
        </p:spPr>
        <p:txBody>
          <a:bodyPr wrap="none" numCol="1" fromWordArt="1">
            <a:prstTxWarp prst="textPlain">
              <a:avLst>
                <a:gd name="adj" fmla="val 50000"/>
              </a:avLst>
            </a:prstTxWarp>
          </a:bodyPr>
          <a:lstStyle>
            <a:defPPr>
              <a:defRPr lang="zh-CN"/>
            </a:defPPr>
            <a:lvl1pPr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1pPr>
            <a:lvl2pPr marL="4572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2pPr>
            <a:lvl3pPr marL="9144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3pPr>
            <a:lvl4pPr marL="13716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4pPr>
            <a:lvl5pPr marL="18288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5pPr>
            <a:lvl6pPr marL="2286000" algn="l" defTabSz="914400" rtl="0" eaLnBrk="1" latinLnBrk="0" hangingPunct="1">
              <a:defRPr kern="1200">
                <a:solidFill>
                  <a:schemeClr val="tx1"/>
                </a:solidFill>
                <a:latin typeface="Calibri" pitchFamily="34" charset="0"/>
                <a:ea typeface="宋体" pitchFamily="2" charset="-122"/>
                <a:cs typeface="+mn-cs"/>
              </a:defRPr>
            </a:lvl6pPr>
            <a:lvl7pPr marL="2743200" algn="l" defTabSz="914400" rtl="0" eaLnBrk="1" latinLnBrk="0" hangingPunct="1">
              <a:defRPr kern="1200">
                <a:solidFill>
                  <a:schemeClr val="tx1"/>
                </a:solidFill>
                <a:latin typeface="Calibri" pitchFamily="34" charset="0"/>
                <a:ea typeface="宋体" pitchFamily="2" charset="-122"/>
                <a:cs typeface="+mn-cs"/>
              </a:defRPr>
            </a:lvl7pPr>
            <a:lvl8pPr marL="3200400" algn="l" defTabSz="914400" rtl="0" eaLnBrk="1" latinLnBrk="0" hangingPunct="1">
              <a:defRPr kern="1200">
                <a:solidFill>
                  <a:schemeClr val="tx1"/>
                </a:solidFill>
                <a:latin typeface="Calibri" pitchFamily="34" charset="0"/>
                <a:ea typeface="宋体" pitchFamily="2" charset="-122"/>
                <a:cs typeface="+mn-cs"/>
              </a:defRPr>
            </a:lvl8pPr>
            <a:lvl9pPr marL="3657600" algn="l" defTabSz="914400" rtl="0" eaLnBrk="1" latinLnBrk="0" hangingPunct="1">
              <a:defRPr kern="1200">
                <a:solidFill>
                  <a:schemeClr val="tx1"/>
                </a:solidFill>
                <a:latin typeface="Calibri" pitchFamily="34" charset="0"/>
                <a:ea typeface="宋体" pitchFamily="2" charset="-122"/>
                <a:cs typeface="+mn-cs"/>
              </a:defRPr>
            </a:lvl9pPr>
          </a:lstStyle>
          <a:p>
            <a:r>
              <a:rPr lang="zh-TW" altLang="zh-CN" sz="3600" b="1" dirty="0" smtClean="0"/>
              <a:t>湧</a:t>
            </a:r>
            <a:endParaRPr lang="en-US" altLang="zh-TW" sz="3600" b="1" dirty="0" smtClean="0"/>
          </a:p>
          <a:p>
            <a:r>
              <a:rPr lang="zh-TW" altLang="zh-CN" sz="3600" b="1" dirty="0" smtClean="0"/>
              <a:t>動</a:t>
            </a:r>
            <a:endParaRPr lang="en-US" altLang="zh-TW" sz="3600" b="1" dirty="0" smtClean="0"/>
          </a:p>
          <a:p>
            <a:r>
              <a:rPr lang="zh-TW" altLang="zh-CN" sz="3600" b="1" dirty="0" smtClean="0"/>
              <a:t>的</a:t>
            </a:r>
            <a:endParaRPr lang="en-US" altLang="zh-TW" sz="3600" b="1" dirty="0" smtClean="0"/>
          </a:p>
          <a:p>
            <a:r>
              <a:rPr lang="zh-TW" altLang="zh-CN" sz="3600" b="1" dirty="0" smtClean="0"/>
              <a:t>供</a:t>
            </a:r>
            <a:endParaRPr lang="en-US" altLang="zh-TW" sz="3600" b="1" dirty="0" smtClean="0"/>
          </a:p>
          <a:p>
            <a:r>
              <a:rPr lang="zh-TW" altLang="zh-CN" sz="3600" b="1" dirty="0" smtClean="0"/>
              <a:t>應</a:t>
            </a:r>
            <a:endParaRPr lang="en-US" altLang="zh-TW" sz="3600" b="1" dirty="0" smtClean="0"/>
          </a:p>
          <a:p>
            <a:r>
              <a:rPr lang="zh-TW" altLang="zh-CN" sz="3600" b="1" dirty="0" smtClean="0"/>
              <a:t>鏈</a:t>
            </a:r>
            <a:endParaRPr lang="zh-CN" altLang="en-US" sz="3600" b="1" kern="10" spc="720" dirty="0">
              <a:ln w="9525">
                <a:noFill/>
                <a:round/>
                <a:headEnd/>
                <a:tailEnd/>
              </a:ln>
              <a:solidFill>
                <a:srgbClr val="000000"/>
              </a:solidFill>
              <a:latin typeface="微软雅黑"/>
              <a:ea typeface="微软雅黑"/>
            </a:endParaRPr>
          </a:p>
        </p:txBody>
      </p:sp>
      <p:sp>
        <p:nvSpPr>
          <p:cNvPr id="15" name="AutoShape 11"/>
          <p:cNvSpPr>
            <a:spLocks noChangeArrowheads="1"/>
          </p:cNvSpPr>
          <p:nvPr/>
        </p:nvSpPr>
        <p:spPr bwMode="gray">
          <a:xfrm>
            <a:off x="2282540" y="4720753"/>
            <a:ext cx="4419600" cy="652463"/>
          </a:xfrm>
          <a:prstGeom prst="roundRect">
            <a:avLst>
              <a:gd name="adj" fmla="val 50000"/>
            </a:avLst>
          </a:prstGeom>
          <a:noFill/>
          <a:ln w="38100" algn="ctr">
            <a:solidFill>
              <a:srgbClr val="BBE0E3"/>
            </a:solidFill>
            <a:round/>
            <a:headEnd/>
            <a:tailEnd/>
          </a:ln>
        </p:spPr>
        <p:txBody>
          <a:bodyPr wrap="none" anchor="ctr"/>
          <a:lstStyle>
            <a:defPPr>
              <a:defRPr lang="zh-CN"/>
            </a:defPPr>
            <a:lvl1pPr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1pPr>
            <a:lvl2pPr marL="4572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2pPr>
            <a:lvl3pPr marL="9144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3pPr>
            <a:lvl4pPr marL="13716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4pPr>
            <a:lvl5pPr marL="18288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5pPr>
            <a:lvl6pPr marL="2286000" algn="l" defTabSz="914400" rtl="0" eaLnBrk="1" latinLnBrk="0" hangingPunct="1">
              <a:defRPr kern="1200">
                <a:solidFill>
                  <a:schemeClr val="tx1"/>
                </a:solidFill>
                <a:latin typeface="Calibri" pitchFamily="34" charset="0"/>
                <a:ea typeface="宋体" pitchFamily="2" charset="-122"/>
                <a:cs typeface="+mn-cs"/>
              </a:defRPr>
            </a:lvl6pPr>
            <a:lvl7pPr marL="2743200" algn="l" defTabSz="914400" rtl="0" eaLnBrk="1" latinLnBrk="0" hangingPunct="1">
              <a:defRPr kern="1200">
                <a:solidFill>
                  <a:schemeClr val="tx1"/>
                </a:solidFill>
                <a:latin typeface="Calibri" pitchFamily="34" charset="0"/>
                <a:ea typeface="宋体" pitchFamily="2" charset="-122"/>
                <a:cs typeface="+mn-cs"/>
              </a:defRPr>
            </a:lvl7pPr>
            <a:lvl8pPr marL="3200400" algn="l" defTabSz="914400" rtl="0" eaLnBrk="1" latinLnBrk="0" hangingPunct="1">
              <a:defRPr kern="1200">
                <a:solidFill>
                  <a:schemeClr val="tx1"/>
                </a:solidFill>
                <a:latin typeface="Calibri" pitchFamily="34" charset="0"/>
                <a:ea typeface="宋体" pitchFamily="2" charset="-122"/>
                <a:cs typeface="+mn-cs"/>
              </a:defRPr>
            </a:lvl8pPr>
            <a:lvl9pPr marL="3657600" algn="l" defTabSz="914400" rtl="0" eaLnBrk="1" latinLnBrk="0" hangingPunct="1">
              <a:defRPr kern="1200">
                <a:solidFill>
                  <a:schemeClr val="tx1"/>
                </a:solidFill>
                <a:latin typeface="Calibri" pitchFamily="34" charset="0"/>
                <a:ea typeface="宋体" pitchFamily="2" charset="-122"/>
                <a:cs typeface="+mn-cs"/>
              </a:defRPr>
            </a:lvl9pPr>
          </a:lstStyle>
          <a:p>
            <a:r>
              <a:rPr lang="en-US" altLang="zh-CN" sz="2400" b="1" dirty="0">
                <a:solidFill>
                  <a:srgbClr val="000000"/>
                </a:solidFill>
                <a:latin typeface="微软雅黑" pitchFamily="34" charset="-122"/>
                <a:ea typeface="微软雅黑" pitchFamily="34" charset="-122"/>
              </a:rPr>
              <a:t>5</a:t>
            </a:r>
            <a:r>
              <a:rPr lang="en-US" altLang="zh-TW" sz="2400" b="1" dirty="0" smtClean="0">
                <a:solidFill>
                  <a:srgbClr val="000000"/>
                </a:solidFill>
                <a:latin typeface="微软雅黑" pitchFamily="34" charset="-122"/>
                <a:ea typeface="微软雅黑" pitchFamily="34" charset="-122"/>
              </a:rPr>
              <a:t>.</a:t>
            </a:r>
            <a:r>
              <a:rPr lang="zh-TW" altLang="zh-CN" sz="2400" b="1" dirty="0">
                <a:latin typeface="黑体" panose="02010609060101010101" pitchFamily="49" charset="-122"/>
                <a:ea typeface="黑体" panose="02010609060101010101" pitchFamily="49" charset="-122"/>
              </a:rPr>
              <a:t>十年磨一劍</a:t>
            </a:r>
            <a:r>
              <a:rPr lang="en-US" altLang="zh-CN" sz="2400" b="1" dirty="0">
                <a:latin typeface="黑体" panose="02010609060101010101" pitchFamily="49" charset="-122"/>
                <a:ea typeface="黑体" panose="02010609060101010101" pitchFamily="49" charset="-122"/>
              </a:rPr>
              <a:t> - </a:t>
            </a:r>
            <a:r>
              <a:rPr lang="zh-TW" altLang="zh-CN" sz="2400" b="1" dirty="0">
                <a:latin typeface="黑体" panose="02010609060101010101" pitchFamily="49" charset="-122"/>
                <a:ea typeface="黑体" panose="02010609060101010101" pitchFamily="49" charset="-122"/>
              </a:rPr>
              <a:t>更新</a:t>
            </a:r>
            <a:endParaRPr lang="zh-TW" altLang="en-US" sz="2400" b="1" dirty="0">
              <a:solidFill>
                <a:srgbClr val="000000"/>
              </a:solidFill>
              <a:latin typeface="黑体" panose="02010609060101010101" pitchFamily="49" charset="-122"/>
              <a:ea typeface="黑体" panose="02010609060101010101" pitchFamily="49" charset="-122"/>
            </a:endParaRPr>
          </a:p>
        </p:txBody>
      </p:sp>
      <p:grpSp>
        <p:nvGrpSpPr>
          <p:cNvPr id="17" name="Group 15"/>
          <p:cNvGrpSpPr>
            <a:grpSpLocks/>
          </p:cNvGrpSpPr>
          <p:nvPr/>
        </p:nvGrpSpPr>
        <p:grpSpPr bwMode="auto">
          <a:xfrm>
            <a:off x="2284812" y="4039359"/>
            <a:ext cx="381000" cy="381000"/>
            <a:chOff x="2078" y="1678"/>
            <a:chExt cx="1615" cy="1615"/>
          </a:xfrm>
        </p:grpSpPr>
        <p:sp>
          <p:nvSpPr>
            <p:cNvPr id="23" name="Oval 16"/>
            <p:cNvSpPr>
              <a:spLocks noChangeArrowheads="1"/>
            </p:cNvSpPr>
            <p:nvPr/>
          </p:nvSpPr>
          <p:spPr bwMode="gray">
            <a:xfrm>
              <a:off x="2078" y="1678"/>
              <a:ext cx="1615" cy="1615"/>
            </a:xfrm>
            <a:prstGeom prst="ellipse">
              <a:avLst/>
            </a:prstGeom>
            <a:gradFill rotWithShape="1">
              <a:gsLst>
                <a:gs pos="0">
                  <a:srgbClr val="767676"/>
                </a:gs>
                <a:gs pos="50000">
                  <a:srgbClr val="FFFFFF"/>
                </a:gs>
                <a:gs pos="100000">
                  <a:srgbClr val="767676"/>
                </a:gs>
              </a:gsLst>
              <a:lin ang="5400000" scaled="1"/>
            </a:gradFill>
            <a:ln w="57150" algn="ctr">
              <a:noFill/>
              <a:round/>
              <a:headEnd/>
              <a:tailEnd/>
            </a:ln>
          </p:spPr>
          <p:txBody>
            <a:bodyPr wrap="none" anchor="ctr"/>
            <a:lstStyle>
              <a:defPPr>
                <a:defRPr lang="zh-CN"/>
              </a:defPPr>
              <a:lvl1pPr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1pPr>
              <a:lvl2pPr marL="4572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2pPr>
              <a:lvl3pPr marL="9144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3pPr>
              <a:lvl4pPr marL="13716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4pPr>
              <a:lvl5pPr marL="18288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5pPr>
              <a:lvl6pPr marL="2286000" algn="l" defTabSz="914400" rtl="0" eaLnBrk="1" latinLnBrk="0" hangingPunct="1">
                <a:defRPr kern="1200">
                  <a:solidFill>
                    <a:schemeClr val="tx1"/>
                  </a:solidFill>
                  <a:latin typeface="Calibri" pitchFamily="34" charset="0"/>
                  <a:ea typeface="宋体" pitchFamily="2" charset="-122"/>
                  <a:cs typeface="+mn-cs"/>
                </a:defRPr>
              </a:lvl6pPr>
              <a:lvl7pPr marL="2743200" algn="l" defTabSz="914400" rtl="0" eaLnBrk="1" latinLnBrk="0" hangingPunct="1">
                <a:defRPr kern="1200">
                  <a:solidFill>
                    <a:schemeClr val="tx1"/>
                  </a:solidFill>
                  <a:latin typeface="Calibri" pitchFamily="34" charset="0"/>
                  <a:ea typeface="宋体" pitchFamily="2" charset="-122"/>
                  <a:cs typeface="+mn-cs"/>
                </a:defRPr>
              </a:lvl7pPr>
              <a:lvl8pPr marL="3200400" algn="l" defTabSz="914400" rtl="0" eaLnBrk="1" latinLnBrk="0" hangingPunct="1">
                <a:defRPr kern="1200">
                  <a:solidFill>
                    <a:schemeClr val="tx1"/>
                  </a:solidFill>
                  <a:latin typeface="Calibri" pitchFamily="34" charset="0"/>
                  <a:ea typeface="宋体" pitchFamily="2" charset="-122"/>
                  <a:cs typeface="+mn-cs"/>
                </a:defRPr>
              </a:lvl8pPr>
              <a:lvl9pPr marL="3657600" algn="l" defTabSz="914400" rtl="0" eaLnBrk="1" latinLnBrk="0" hangingPunct="1">
                <a:defRPr kern="1200">
                  <a:solidFill>
                    <a:schemeClr val="tx1"/>
                  </a:solidFill>
                  <a:latin typeface="Calibri" pitchFamily="34" charset="0"/>
                  <a:ea typeface="宋体" pitchFamily="2" charset="-122"/>
                  <a:cs typeface="+mn-cs"/>
                </a:defRPr>
              </a:lvl9pPr>
            </a:lstStyle>
            <a:p>
              <a:pPr eaLnBrk="1" hangingPunct="1"/>
              <a:endParaRPr lang="zh-CN" altLang="en-US">
                <a:ea typeface="PMingLiU" pitchFamily="18" charset="-120"/>
              </a:endParaRPr>
            </a:p>
          </p:txBody>
        </p:sp>
        <p:sp>
          <p:nvSpPr>
            <p:cNvPr id="24" name="Oval 17"/>
            <p:cNvSpPr>
              <a:spLocks noChangeArrowheads="1"/>
            </p:cNvSpPr>
            <p:nvPr/>
          </p:nvSpPr>
          <p:spPr bwMode="gray">
            <a:xfrm>
              <a:off x="2170" y="1771"/>
              <a:ext cx="1430" cy="1430"/>
            </a:xfrm>
            <a:prstGeom prst="ellipse">
              <a:avLst/>
            </a:prstGeom>
            <a:gradFill rotWithShape="1">
              <a:gsLst>
                <a:gs pos="0">
                  <a:srgbClr val="A2A2A2"/>
                </a:gs>
                <a:gs pos="50000">
                  <a:srgbClr val="FFFFFF"/>
                </a:gs>
                <a:gs pos="100000">
                  <a:srgbClr val="A2A2A2"/>
                </a:gs>
              </a:gsLst>
              <a:lin ang="0" scaled="1"/>
            </a:gradFill>
            <a:ln w="9525" algn="ctr">
              <a:noFill/>
              <a:round/>
              <a:headEnd/>
              <a:tailEnd/>
            </a:ln>
          </p:spPr>
          <p:txBody>
            <a:bodyPr wrap="none" anchor="ctr"/>
            <a:lstStyle>
              <a:defPPr>
                <a:defRPr lang="zh-CN"/>
              </a:defPPr>
              <a:lvl1pPr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1pPr>
              <a:lvl2pPr marL="4572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2pPr>
              <a:lvl3pPr marL="9144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3pPr>
              <a:lvl4pPr marL="13716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4pPr>
              <a:lvl5pPr marL="18288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5pPr>
              <a:lvl6pPr marL="2286000" algn="l" defTabSz="914400" rtl="0" eaLnBrk="1" latinLnBrk="0" hangingPunct="1">
                <a:defRPr kern="1200">
                  <a:solidFill>
                    <a:schemeClr val="tx1"/>
                  </a:solidFill>
                  <a:latin typeface="Calibri" pitchFamily="34" charset="0"/>
                  <a:ea typeface="宋体" pitchFamily="2" charset="-122"/>
                  <a:cs typeface="+mn-cs"/>
                </a:defRPr>
              </a:lvl6pPr>
              <a:lvl7pPr marL="2743200" algn="l" defTabSz="914400" rtl="0" eaLnBrk="1" latinLnBrk="0" hangingPunct="1">
                <a:defRPr kern="1200">
                  <a:solidFill>
                    <a:schemeClr val="tx1"/>
                  </a:solidFill>
                  <a:latin typeface="Calibri" pitchFamily="34" charset="0"/>
                  <a:ea typeface="宋体" pitchFamily="2" charset="-122"/>
                  <a:cs typeface="+mn-cs"/>
                </a:defRPr>
              </a:lvl7pPr>
              <a:lvl8pPr marL="3200400" algn="l" defTabSz="914400" rtl="0" eaLnBrk="1" latinLnBrk="0" hangingPunct="1">
                <a:defRPr kern="1200">
                  <a:solidFill>
                    <a:schemeClr val="tx1"/>
                  </a:solidFill>
                  <a:latin typeface="Calibri" pitchFamily="34" charset="0"/>
                  <a:ea typeface="宋体" pitchFamily="2" charset="-122"/>
                  <a:cs typeface="+mn-cs"/>
                </a:defRPr>
              </a:lvl8pPr>
              <a:lvl9pPr marL="3657600" algn="l" defTabSz="914400" rtl="0" eaLnBrk="1" latinLnBrk="0" hangingPunct="1">
                <a:defRPr kern="1200">
                  <a:solidFill>
                    <a:schemeClr val="tx1"/>
                  </a:solidFill>
                  <a:latin typeface="Calibri" pitchFamily="34" charset="0"/>
                  <a:ea typeface="宋体" pitchFamily="2" charset="-122"/>
                  <a:cs typeface="+mn-cs"/>
                </a:defRPr>
              </a:lvl9pPr>
            </a:lstStyle>
            <a:p>
              <a:pPr eaLnBrk="1" hangingPunct="1"/>
              <a:endParaRPr lang="zh-CN" altLang="en-US">
                <a:ea typeface="PMingLiU" pitchFamily="18" charset="-120"/>
              </a:endParaRPr>
            </a:p>
          </p:txBody>
        </p:sp>
        <p:sp>
          <p:nvSpPr>
            <p:cNvPr id="25" name="Oval 18"/>
            <p:cNvSpPr>
              <a:spLocks noChangeArrowheads="1"/>
            </p:cNvSpPr>
            <p:nvPr/>
          </p:nvSpPr>
          <p:spPr bwMode="gray">
            <a:xfrm>
              <a:off x="2253" y="1853"/>
              <a:ext cx="1265" cy="1265"/>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defPPr>
                <a:defRPr lang="zh-CN"/>
              </a:defPPr>
              <a:lvl1pPr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1pPr>
              <a:lvl2pPr marL="4572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2pPr>
              <a:lvl3pPr marL="9144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3pPr>
              <a:lvl4pPr marL="13716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4pPr>
              <a:lvl5pPr marL="18288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5pPr>
              <a:lvl6pPr marL="2286000" algn="l" defTabSz="914400" rtl="0" eaLnBrk="1" latinLnBrk="0" hangingPunct="1">
                <a:defRPr kern="1200">
                  <a:solidFill>
                    <a:schemeClr val="tx1"/>
                  </a:solidFill>
                  <a:latin typeface="Calibri" pitchFamily="34" charset="0"/>
                  <a:ea typeface="宋体" pitchFamily="2" charset="-122"/>
                  <a:cs typeface="+mn-cs"/>
                </a:defRPr>
              </a:lvl6pPr>
              <a:lvl7pPr marL="2743200" algn="l" defTabSz="914400" rtl="0" eaLnBrk="1" latinLnBrk="0" hangingPunct="1">
                <a:defRPr kern="1200">
                  <a:solidFill>
                    <a:schemeClr val="tx1"/>
                  </a:solidFill>
                  <a:latin typeface="Calibri" pitchFamily="34" charset="0"/>
                  <a:ea typeface="宋体" pitchFamily="2" charset="-122"/>
                  <a:cs typeface="+mn-cs"/>
                </a:defRPr>
              </a:lvl7pPr>
              <a:lvl8pPr marL="3200400" algn="l" defTabSz="914400" rtl="0" eaLnBrk="1" latinLnBrk="0" hangingPunct="1">
                <a:defRPr kern="1200">
                  <a:solidFill>
                    <a:schemeClr val="tx1"/>
                  </a:solidFill>
                  <a:latin typeface="Calibri" pitchFamily="34" charset="0"/>
                  <a:ea typeface="宋体" pitchFamily="2" charset="-122"/>
                  <a:cs typeface="+mn-cs"/>
                </a:defRPr>
              </a:lvl8pPr>
              <a:lvl9pPr marL="3657600" algn="l" defTabSz="914400" rtl="0" eaLnBrk="1" latinLnBrk="0" hangingPunct="1">
                <a:defRPr kern="1200">
                  <a:solidFill>
                    <a:schemeClr val="tx1"/>
                  </a:solidFill>
                  <a:latin typeface="Calibri" pitchFamily="34" charset="0"/>
                  <a:ea typeface="宋体" pitchFamily="2" charset="-122"/>
                  <a:cs typeface="+mn-cs"/>
                </a:defRPr>
              </a:lvl9pPr>
            </a:lstStyle>
            <a:p>
              <a:pPr eaLnBrk="1" hangingPunct="1">
                <a:defRPr/>
              </a:pPr>
              <a:endParaRPr lang="zh-CN" altLang="en-US">
                <a:ea typeface="新細明體" pitchFamily="18" charset="-120"/>
              </a:endParaRPr>
            </a:p>
          </p:txBody>
        </p:sp>
        <p:sp>
          <p:nvSpPr>
            <p:cNvPr id="26" name="Oval 19"/>
            <p:cNvSpPr>
              <a:spLocks noChangeArrowheads="1"/>
            </p:cNvSpPr>
            <p:nvPr/>
          </p:nvSpPr>
          <p:spPr bwMode="gray">
            <a:xfrm>
              <a:off x="2254" y="1856"/>
              <a:ext cx="1262" cy="1264"/>
            </a:xfrm>
            <a:prstGeom prst="ellipse">
              <a:avLst/>
            </a:prstGeom>
            <a:gradFill rotWithShape="1">
              <a:gsLst>
                <a:gs pos="0">
                  <a:srgbClr val="000000"/>
                </a:gs>
                <a:gs pos="100000">
                  <a:srgbClr val="FFCC00"/>
                </a:gs>
              </a:gsLst>
              <a:lin ang="2700000" scaled="1"/>
            </a:gradFill>
            <a:ln w="38100" algn="ctr">
              <a:noFill/>
              <a:round/>
              <a:headEnd/>
              <a:tailEnd/>
            </a:ln>
          </p:spPr>
          <p:txBody>
            <a:bodyPr wrap="none" anchor="ctr">
              <a:spAutoFit/>
            </a:bodyPr>
            <a:lstStyle>
              <a:defPPr>
                <a:defRPr lang="zh-CN"/>
              </a:defPPr>
              <a:lvl1pPr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1pPr>
              <a:lvl2pPr marL="4572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2pPr>
              <a:lvl3pPr marL="9144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3pPr>
              <a:lvl4pPr marL="13716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4pPr>
              <a:lvl5pPr marL="18288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5pPr>
              <a:lvl6pPr marL="2286000" algn="l" defTabSz="914400" rtl="0" eaLnBrk="1" latinLnBrk="0" hangingPunct="1">
                <a:defRPr kern="1200">
                  <a:solidFill>
                    <a:schemeClr val="tx1"/>
                  </a:solidFill>
                  <a:latin typeface="Calibri" pitchFamily="34" charset="0"/>
                  <a:ea typeface="宋体" pitchFamily="2" charset="-122"/>
                  <a:cs typeface="+mn-cs"/>
                </a:defRPr>
              </a:lvl6pPr>
              <a:lvl7pPr marL="2743200" algn="l" defTabSz="914400" rtl="0" eaLnBrk="1" latinLnBrk="0" hangingPunct="1">
                <a:defRPr kern="1200">
                  <a:solidFill>
                    <a:schemeClr val="tx1"/>
                  </a:solidFill>
                  <a:latin typeface="Calibri" pitchFamily="34" charset="0"/>
                  <a:ea typeface="宋体" pitchFamily="2" charset="-122"/>
                  <a:cs typeface="+mn-cs"/>
                </a:defRPr>
              </a:lvl7pPr>
              <a:lvl8pPr marL="3200400" algn="l" defTabSz="914400" rtl="0" eaLnBrk="1" latinLnBrk="0" hangingPunct="1">
                <a:defRPr kern="1200">
                  <a:solidFill>
                    <a:schemeClr val="tx1"/>
                  </a:solidFill>
                  <a:latin typeface="Calibri" pitchFamily="34" charset="0"/>
                  <a:ea typeface="宋体" pitchFamily="2" charset="-122"/>
                  <a:cs typeface="+mn-cs"/>
                </a:defRPr>
              </a:lvl8pPr>
              <a:lvl9pPr marL="3657600" algn="l" defTabSz="914400" rtl="0" eaLnBrk="1" latinLnBrk="0" hangingPunct="1">
                <a:defRPr kern="1200">
                  <a:solidFill>
                    <a:schemeClr val="tx1"/>
                  </a:solidFill>
                  <a:latin typeface="Calibri" pitchFamily="34" charset="0"/>
                  <a:ea typeface="宋体" pitchFamily="2" charset="-122"/>
                  <a:cs typeface="+mn-cs"/>
                </a:defRPr>
              </a:lvl9pPr>
            </a:lstStyle>
            <a:p>
              <a:pPr eaLnBrk="1" hangingPunct="1"/>
              <a:endParaRPr lang="zh-CN" altLang="en-US">
                <a:ea typeface="PMingLiU" pitchFamily="18" charset="-120"/>
              </a:endParaRPr>
            </a:p>
          </p:txBody>
        </p:sp>
        <p:sp>
          <p:nvSpPr>
            <p:cNvPr id="27" name="Oval 20"/>
            <p:cNvSpPr>
              <a:spLocks noChangeArrowheads="1"/>
            </p:cNvSpPr>
            <p:nvPr/>
          </p:nvSpPr>
          <p:spPr bwMode="gray">
            <a:xfrm>
              <a:off x="2334" y="1934"/>
              <a:ext cx="1097" cy="1104"/>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defPPr>
                <a:defRPr lang="zh-CN"/>
              </a:defPPr>
              <a:lvl1pPr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1pPr>
              <a:lvl2pPr marL="4572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2pPr>
              <a:lvl3pPr marL="9144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3pPr>
              <a:lvl4pPr marL="13716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4pPr>
              <a:lvl5pPr marL="18288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5pPr>
              <a:lvl6pPr marL="2286000" algn="l" defTabSz="914400" rtl="0" eaLnBrk="1" latinLnBrk="0" hangingPunct="1">
                <a:defRPr kern="1200">
                  <a:solidFill>
                    <a:schemeClr val="tx1"/>
                  </a:solidFill>
                  <a:latin typeface="Calibri" pitchFamily="34" charset="0"/>
                  <a:ea typeface="宋体" pitchFamily="2" charset="-122"/>
                  <a:cs typeface="+mn-cs"/>
                </a:defRPr>
              </a:lvl6pPr>
              <a:lvl7pPr marL="2743200" algn="l" defTabSz="914400" rtl="0" eaLnBrk="1" latinLnBrk="0" hangingPunct="1">
                <a:defRPr kern="1200">
                  <a:solidFill>
                    <a:schemeClr val="tx1"/>
                  </a:solidFill>
                  <a:latin typeface="Calibri" pitchFamily="34" charset="0"/>
                  <a:ea typeface="宋体" pitchFamily="2" charset="-122"/>
                  <a:cs typeface="+mn-cs"/>
                </a:defRPr>
              </a:lvl7pPr>
              <a:lvl8pPr marL="3200400" algn="l" defTabSz="914400" rtl="0" eaLnBrk="1" latinLnBrk="0" hangingPunct="1">
                <a:defRPr kern="1200">
                  <a:solidFill>
                    <a:schemeClr val="tx1"/>
                  </a:solidFill>
                  <a:latin typeface="Calibri" pitchFamily="34" charset="0"/>
                  <a:ea typeface="宋体" pitchFamily="2" charset="-122"/>
                  <a:cs typeface="+mn-cs"/>
                </a:defRPr>
              </a:lvl8pPr>
              <a:lvl9pPr marL="3657600" algn="l" defTabSz="914400" rtl="0" eaLnBrk="1" latinLnBrk="0" hangingPunct="1">
                <a:defRPr kern="1200">
                  <a:solidFill>
                    <a:schemeClr val="tx1"/>
                  </a:solidFill>
                  <a:latin typeface="Calibri" pitchFamily="34" charset="0"/>
                  <a:ea typeface="宋体" pitchFamily="2" charset="-122"/>
                  <a:cs typeface="+mn-cs"/>
                </a:defRPr>
              </a:lvl9pPr>
            </a:lstStyle>
            <a:p>
              <a:pPr eaLnBrk="1" hangingPunct="1">
                <a:defRPr/>
              </a:pPr>
              <a:endParaRPr lang="zh-CN" altLang="en-US">
                <a:ea typeface="新細明體" pitchFamily="18" charset="-120"/>
              </a:endParaRPr>
            </a:p>
          </p:txBody>
        </p:sp>
        <p:sp>
          <p:nvSpPr>
            <p:cNvPr id="28" name="Oval 21"/>
            <p:cNvSpPr>
              <a:spLocks noChangeArrowheads="1"/>
            </p:cNvSpPr>
            <p:nvPr/>
          </p:nvSpPr>
          <p:spPr bwMode="gray">
            <a:xfrm>
              <a:off x="2335" y="1853"/>
              <a:ext cx="1096" cy="1098"/>
            </a:xfrm>
            <a:prstGeom prst="ellipse">
              <a:avLst/>
            </a:prstGeom>
            <a:solidFill>
              <a:srgbClr val="7030A0"/>
            </a:solidFill>
            <a:ln w="38100" algn="ctr">
              <a:noFill/>
              <a:round/>
              <a:headEnd/>
              <a:tailEnd/>
            </a:ln>
          </p:spPr>
          <p:txBody>
            <a:bodyPr anchor="ctr">
              <a:spAutoFit/>
            </a:bodyPr>
            <a:lstStyle>
              <a:defPPr>
                <a:defRPr lang="zh-CN"/>
              </a:defPPr>
              <a:lvl1pPr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1pPr>
              <a:lvl2pPr marL="4572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2pPr>
              <a:lvl3pPr marL="9144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3pPr>
              <a:lvl4pPr marL="13716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4pPr>
              <a:lvl5pPr marL="18288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5pPr>
              <a:lvl6pPr marL="2286000" algn="l" defTabSz="914400" rtl="0" eaLnBrk="1" latinLnBrk="0" hangingPunct="1">
                <a:defRPr kern="1200">
                  <a:solidFill>
                    <a:schemeClr val="tx1"/>
                  </a:solidFill>
                  <a:latin typeface="Calibri" pitchFamily="34" charset="0"/>
                  <a:ea typeface="宋体" pitchFamily="2" charset="-122"/>
                  <a:cs typeface="+mn-cs"/>
                </a:defRPr>
              </a:lvl6pPr>
              <a:lvl7pPr marL="2743200" algn="l" defTabSz="914400" rtl="0" eaLnBrk="1" latinLnBrk="0" hangingPunct="1">
                <a:defRPr kern="1200">
                  <a:solidFill>
                    <a:schemeClr val="tx1"/>
                  </a:solidFill>
                  <a:latin typeface="Calibri" pitchFamily="34" charset="0"/>
                  <a:ea typeface="宋体" pitchFamily="2" charset="-122"/>
                  <a:cs typeface="+mn-cs"/>
                </a:defRPr>
              </a:lvl7pPr>
              <a:lvl8pPr marL="3200400" algn="l" defTabSz="914400" rtl="0" eaLnBrk="1" latinLnBrk="0" hangingPunct="1">
                <a:defRPr kern="1200">
                  <a:solidFill>
                    <a:schemeClr val="tx1"/>
                  </a:solidFill>
                  <a:latin typeface="Calibri" pitchFamily="34" charset="0"/>
                  <a:ea typeface="宋体" pitchFamily="2" charset="-122"/>
                  <a:cs typeface="+mn-cs"/>
                </a:defRPr>
              </a:lvl8pPr>
              <a:lvl9pPr marL="3657600" algn="l" defTabSz="914400" rtl="0" eaLnBrk="1" latinLnBrk="0" hangingPunct="1">
                <a:defRPr kern="1200">
                  <a:solidFill>
                    <a:schemeClr val="tx1"/>
                  </a:solidFill>
                  <a:latin typeface="Calibri" pitchFamily="34" charset="0"/>
                  <a:ea typeface="宋体" pitchFamily="2" charset="-122"/>
                  <a:cs typeface="+mn-cs"/>
                </a:defRPr>
              </a:lvl9pPr>
            </a:lstStyle>
            <a:p>
              <a:pPr eaLnBrk="1" hangingPunct="1"/>
              <a:endParaRPr lang="zh-CN" altLang="en-US">
                <a:ea typeface="PMingLiU" pitchFamily="18" charset="-120"/>
              </a:endParaRPr>
            </a:p>
          </p:txBody>
        </p:sp>
      </p:grpSp>
      <p:grpSp>
        <p:nvGrpSpPr>
          <p:cNvPr id="18" name="Group 15"/>
          <p:cNvGrpSpPr>
            <a:grpSpLocks/>
          </p:cNvGrpSpPr>
          <p:nvPr/>
        </p:nvGrpSpPr>
        <p:grpSpPr bwMode="auto">
          <a:xfrm>
            <a:off x="1769114" y="4770899"/>
            <a:ext cx="381000" cy="381000"/>
            <a:chOff x="2078" y="1680"/>
            <a:chExt cx="1615" cy="1615"/>
          </a:xfrm>
        </p:grpSpPr>
        <p:sp>
          <p:nvSpPr>
            <p:cNvPr id="19" name="Oval 16"/>
            <p:cNvSpPr>
              <a:spLocks noChangeArrowheads="1"/>
            </p:cNvSpPr>
            <p:nvPr/>
          </p:nvSpPr>
          <p:spPr bwMode="gray">
            <a:xfrm>
              <a:off x="2078" y="1680"/>
              <a:ext cx="1615" cy="1615"/>
            </a:xfrm>
            <a:prstGeom prst="ellipse">
              <a:avLst/>
            </a:prstGeom>
            <a:gradFill rotWithShape="1">
              <a:gsLst>
                <a:gs pos="0">
                  <a:srgbClr val="767676"/>
                </a:gs>
                <a:gs pos="50000">
                  <a:srgbClr val="FFFFFF"/>
                </a:gs>
                <a:gs pos="100000">
                  <a:srgbClr val="767676"/>
                </a:gs>
              </a:gsLst>
              <a:lin ang="5400000" scaled="1"/>
            </a:gradFill>
            <a:ln w="57150" algn="ctr">
              <a:noFill/>
              <a:round/>
              <a:headEnd/>
              <a:tailEnd/>
            </a:ln>
          </p:spPr>
          <p:txBody>
            <a:bodyPr wrap="none" anchor="ctr"/>
            <a:lstStyle>
              <a:defPPr>
                <a:defRPr lang="zh-CN"/>
              </a:defPPr>
              <a:lvl1pPr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1pPr>
              <a:lvl2pPr marL="4572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2pPr>
              <a:lvl3pPr marL="9144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3pPr>
              <a:lvl4pPr marL="13716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4pPr>
              <a:lvl5pPr marL="18288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5pPr>
              <a:lvl6pPr marL="2286000" algn="l" defTabSz="914400" rtl="0" eaLnBrk="1" latinLnBrk="0" hangingPunct="1">
                <a:defRPr kern="1200">
                  <a:solidFill>
                    <a:schemeClr val="tx1"/>
                  </a:solidFill>
                  <a:latin typeface="Calibri" pitchFamily="34" charset="0"/>
                  <a:ea typeface="宋体" pitchFamily="2" charset="-122"/>
                  <a:cs typeface="+mn-cs"/>
                </a:defRPr>
              </a:lvl6pPr>
              <a:lvl7pPr marL="2743200" algn="l" defTabSz="914400" rtl="0" eaLnBrk="1" latinLnBrk="0" hangingPunct="1">
                <a:defRPr kern="1200">
                  <a:solidFill>
                    <a:schemeClr val="tx1"/>
                  </a:solidFill>
                  <a:latin typeface="Calibri" pitchFamily="34" charset="0"/>
                  <a:ea typeface="宋体" pitchFamily="2" charset="-122"/>
                  <a:cs typeface="+mn-cs"/>
                </a:defRPr>
              </a:lvl7pPr>
              <a:lvl8pPr marL="3200400" algn="l" defTabSz="914400" rtl="0" eaLnBrk="1" latinLnBrk="0" hangingPunct="1">
                <a:defRPr kern="1200">
                  <a:solidFill>
                    <a:schemeClr val="tx1"/>
                  </a:solidFill>
                  <a:latin typeface="Calibri" pitchFamily="34" charset="0"/>
                  <a:ea typeface="宋体" pitchFamily="2" charset="-122"/>
                  <a:cs typeface="+mn-cs"/>
                </a:defRPr>
              </a:lvl8pPr>
              <a:lvl9pPr marL="3657600" algn="l" defTabSz="914400" rtl="0" eaLnBrk="1" latinLnBrk="0" hangingPunct="1">
                <a:defRPr kern="1200">
                  <a:solidFill>
                    <a:schemeClr val="tx1"/>
                  </a:solidFill>
                  <a:latin typeface="Calibri" pitchFamily="34" charset="0"/>
                  <a:ea typeface="宋体" pitchFamily="2" charset="-122"/>
                  <a:cs typeface="+mn-cs"/>
                </a:defRPr>
              </a:lvl9pPr>
            </a:lstStyle>
            <a:p>
              <a:pPr eaLnBrk="1" hangingPunct="1"/>
              <a:endParaRPr lang="zh-CN" altLang="en-US">
                <a:ea typeface="PMingLiU" pitchFamily="18" charset="-120"/>
              </a:endParaRPr>
            </a:p>
          </p:txBody>
        </p:sp>
        <p:sp>
          <p:nvSpPr>
            <p:cNvPr id="20" name="Oval 17"/>
            <p:cNvSpPr>
              <a:spLocks noChangeArrowheads="1"/>
            </p:cNvSpPr>
            <p:nvPr/>
          </p:nvSpPr>
          <p:spPr bwMode="gray">
            <a:xfrm>
              <a:off x="2170" y="1771"/>
              <a:ext cx="1430" cy="1430"/>
            </a:xfrm>
            <a:prstGeom prst="ellipse">
              <a:avLst/>
            </a:prstGeom>
            <a:gradFill rotWithShape="1">
              <a:gsLst>
                <a:gs pos="0">
                  <a:srgbClr val="A2A2A2"/>
                </a:gs>
                <a:gs pos="50000">
                  <a:srgbClr val="FFFFFF"/>
                </a:gs>
                <a:gs pos="100000">
                  <a:srgbClr val="A2A2A2"/>
                </a:gs>
              </a:gsLst>
              <a:lin ang="0" scaled="1"/>
            </a:gradFill>
            <a:ln w="9525" algn="ctr">
              <a:noFill/>
              <a:round/>
              <a:headEnd/>
              <a:tailEnd/>
            </a:ln>
          </p:spPr>
          <p:txBody>
            <a:bodyPr wrap="none" anchor="ctr"/>
            <a:lstStyle>
              <a:defPPr>
                <a:defRPr lang="zh-CN"/>
              </a:defPPr>
              <a:lvl1pPr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1pPr>
              <a:lvl2pPr marL="4572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2pPr>
              <a:lvl3pPr marL="9144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3pPr>
              <a:lvl4pPr marL="13716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4pPr>
              <a:lvl5pPr marL="18288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5pPr>
              <a:lvl6pPr marL="2286000" algn="l" defTabSz="914400" rtl="0" eaLnBrk="1" latinLnBrk="0" hangingPunct="1">
                <a:defRPr kern="1200">
                  <a:solidFill>
                    <a:schemeClr val="tx1"/>
                  </a:solidFill>
                  <a:latin typeface="Calibri" pitchFamily="34" charset="0"/>
                  <a:ea typeface="宋体" pitchFamily="2" charset="-122"/>
                  <a:cs typeface="+mn-cs"/>
                </a:defRPr>
              </a:lvl6pPr>
              <a:lvl7pPr marL="2743200" algn="l" defTabSz="914400" rtl="0" eaLnBrk="1" latinLnBrk="0" hangingPunct="1">
                <a:defRPr kern="1200">
                  <a:solidFill>
                    <a:schemeClr val="tx1"/>
                  </a:solidFill>
                  <a:latin typeface="Calibri" pitchFamily="34" charset="0"/>
                  <a:ea typeface="宋体" pitchFamily="2" charset="-122"/>
                  <a:cs typeface="+mn-cs"/>
                </a:defRPr>
              </a:lvl7pPr>
              <a:lvl8pPr marL="3200400" algn="l" defTabSz="914400" rtl="0" eaLnBrk="1" latinLnBrk="0" hangingPunct="1">
                <a:defRPr kern="1200">
                  <a:solidFill>
                    <a:schemeClr val="tx1"/>
                  </a:solidFill>
                  <a:latin typeface="Calibri" pitchFamily="34" charset="0"/>
                  <a:ea typeface="宋体" pitchFamily="2" charset="-122"/>
                  <a:cs typeface="+mn-cs"/>
                </a:defRPr>
              </a:lvl8pPr>
              <a:lvl9pPr marL="3657600" algn="l" defTabSz="914400" rtl="0" eaLnBrk="1" latinLnBrk="0" hangingPunct="1">
                <a:defRPr kern="1200">
                  <a:solidFill>
                    <a:schemeClr val="tx1"/>
                  </a:solidFill>
                  <a:latin typeface="Calibri" pitchFamily="34" charset="0"/>
                  <a:ea typeface="宋体" pitchFamily="2" charset="-122"/>
                  <a:cs typeface="+mn-cs"/>
                </a:defRPr>
              </a:lvl9pPr>
            </a:lstStyle>
            <a:p>
              <a:pPr eaLnBrk="1" hangingPunct="1"/>
              <a:endParaRPr lang="zh-CN" altLang="en-US">
                <a:ea typeface="PMingLiU" pitchFamily="18" charset="-120"/>
              </a:endParaRPr>
            </a:p>
          </p:txBody>
        </p:sp>
        <p:sp>
          <p:nvSpPr>
            <p:cNvPr id="21" name="Oval 18"/>
            <p:cNvSpPr>
              <a:spLocks noChangeArrowheads="1"/>
            </p:cNvSpPr>
            <p:nvPr/>
          </p:nvSpPr>
          <p:spPr bwMode="gray">
            <a:xfrm>
              <a:off x="2253" y="1855"/>
              <a:ext cx="1265" cy="1265"/>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defPPr>
                <a:defRPr lang="zh-CN"/>
              </a:defPPr>
              <a:lvl1pPr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1pPr>
              <a:lvl2pPr marL="4572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2pPr>
              <a:lvl3pPr marL="9144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3pPr>
              <a:lvl4pPr marL="13716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4pPr>
              <a:lvl5pPr marL="18288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5pPr>
              <a:lvl6pPr marL="2286000" algn="l" defTabSz="914400" rtl="0" eaLnBrk="1" latinLnBrk="0" hangingPunct="1">
                <a:defRPr kern="1200">
                  <a:solidFill>
                    <a:schemeClr val="tx1"/>
                  </a:solidFill>
                  <a:latin typeface="Calibri" pitchFamily="34" charset="0"/>
                  <a:ea typeface="宋体" pitchFamily="2" charset="-122"/>
                  <a:cs typeface="+mn-cs"/>
                </a:defRPr>
              </a:lvl6pPr>
              <a:lvl7pPr marL="2743200" algn="l" defTabSz="914400" rtl="0" eaLnBrk="1" latinLnBrk="0" hangingPunct="1">
                <a:defRPr kern="1200">
                  <a:solidFill>
                    <a:schemeClr val="tx1"/>
                  </a:solidFill>
                  <a:latin typeface="Calibri" pitchFamily="34" charset="0"/>
                  <a:ea typeface="宋体" pitchFamily="2" charset="-122"/>
                  <a:cs typeface="+mn-cs"/>
                </a:defRPr>
              </a:lvl7pPr>
              <a:lvl8pPr marL="3200400" algn="l" defTabSz="914400" rtl="0" eaLnBrk="1" latinLnBrk="0" hangingPunct="1">
                <a:defRPr kern="1200">
                  <a:solidFill>
                    <a:schemeClr val="tx1"/>
                  </a:solidFill>
                  <a:latin typeface="Calibri" pitchFamily="34" charset="0"/>
                  <a:ea typeface="宋体" pitchFamily="2" charset="-122"/>
                  <a:cs typeface="+mn-cs"/>
                </a:defRPr>
              </a:lvl8pPr>
              <a:lvl9pPr marL="3657600" algn="l" defTabSz="914400" rtl="0" eaLnBrk="1" latinLnBrk="0" hangingPunct="1">
                <a:defRPr kern="1200">
                  <a:solidFill>
                    <a:schemeClr val="tx1"/>
                  </a:solidFill>
                  <a:latin typeface="Calibri" pitchFamily="34" charset="0"/>
                  <a:ea typeface="宋体" pitchFamily="2" charset="-122"/>
                  <a:cs typeface="+mn-cs"/>
                </a:defRPr>
              </a:lvl9pPr>
            </a:lstStyle>
            <a:p>
              <a:pPr eaLnBrk="1" hangingPunct="1">
                <a:defRPr/>
              </a:pPr>
              <a:endParaRPr lang="zh-CN" altLang="en-US">
                <a:ea typeface="新細明體" pitchFamily="18" charset="-120"/>
              </a:endParaRPr>
            </a:p>
          </p:txBody>
        </p:sp>
        <p:sp>
          <p:nvSpPr>
            <p:cNvPr id="22" name="Oval 21"/>
            <p:cNvSpPr>
              <a:spLocks noChangeArrowheads="1"/>
            </p:cNvSpPr>
            <p:nvPr/>
          </p:nvSpPr>
          <p:spPr bwMode="gray">
            <a:xfrm>
              <a:off x="2366" y="1909"/>
              <a:ext cx="1096" cy="1098"/>
            </a:xfrm>
            <a:prstGeom prst="ellipse">
              <a:avLst/>
            </a:prstGeom>
            <a:solidFill>
              <a:srgbClr val="00B050"/>
            </a:solidFill>
            <a:ln w="38100" algn="ctr">
              <a:noFill/>
              <a:round/>
              <a:headEnd/>
              <a:tailEnd/>
            </a:ln>
          </p:spPr>
          <p:txBody>
            <a:bodyPr anchor="ctr">
              <a:spAutoFit/>
            </a:bodyPr>
            <a:lstStyle>
              <a:defPPr>
                <a:defRPr lang="zh-CN"/>
              </a:defPPr>
              <a:lvl1pPr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1pPr>
              <a:lvl2pPr marL="4572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2pPr>
              <a:lvl3pPr marL="9144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3pPr>
              <a:lvl4pPr marL="13716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4pPr>
              <a:lvl5pPr marL="18288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5pPr>
              <a:lvl6pPr marL="2286000" algn="l" defTabSz="914400" rtl="0" eaLnBrk="1" latinLnBrk="0" hangingPunct="1">
                <a:defRPr kern="1200">
                  <a:solidFill>
                    <a:schemeClr val="tx1"/>
                  </a:solidFill>
                  <a:latin typeface="Calibri" pitchFamily="34" charset="0"/>
                  <a:ea typeface="宋体" pitchFamily="2" charset="-122"/>
                  <a:cs typeface="+mn-cs"/>
                </a:defRPr>
              </a:lvl6pPr>
              <a:lvl7pPr marL="2743200" algn="l" defTabSz="914400" rtl="0" eaLnBrk="1" latinLnBrk="0" hangingPunct="1">
                <a:defRPr kern="1200">
                  <a:solidFill>
                    <a:schemeClr val="tx1"/>
                  </a:solidFill>
                  <a:latin typeface="Calibri" pitchFamily="34" charset="0"/>
                  <a:ea typeface="宋体" pitchFamily="2" charset="-122"/>
                  <a:cs typeface="+mn-cs"/>
                </a:defRPr>
              </a:lvl7pPr>
              <a:lvl8pPr marL="3200400" algn="l" defTabSz="914400" rtl="0" eaLnBrk="1" latinLnBrk="0" hangingPunct="1">
                <a:defRPr kern="1200">
                  <a:solidFill>
                    <a:schemeClr val="tx1"/>
                  </a:solidFill>
                  <a:latin typeface="Calibri" pitchFamily="34" charset="0"/>
                  <a:ea typeface="宋体" pitchFamily="2" charset="-122"/>
                  <a:cs typeface="+mn-cs"/>
                </a:defRPr>
              </a:lvl8pPr>
              <a:lvl9pPr marL="3657600" algn="l" defTabSz="914400" rtl="0" eaLnBrk="1" latinLnBrk="0" hangingPunct="1">
                <a:defRPr kern="1200">
                  <a:solidFill>
                    <a:schemeClr val="tx1"/>
                  </a:solidFill>
                  <a:latin typeface="Calibri" pitchFamily="34" charset="0"/>
                  <a:ea typeface="宋体" pitchFamily="2" charset="-122"/>
                  <a:cs typeface="+mn-cs"/>
                </a:defRPr>
              </a:lvl9pPr>
            </a:lstStyle>
            <a:p>
              <a:pPr eaLnBrk="1" hangingPunct="1"/>
              <a:endParaRPr lang="zh-CN" altLang="en-US">
                <a:ea typeface="PMingLiU" pitchFamily="18" charset="-120"/>
              </a:endParaRPr>
            </a:p>
          </p:txBody>
        </p:sp>
      </p:grpSp>
      <p:sp>
        <p:nvSpPr>
          <p:cNvPr id="51" name="AutoShape 11"/>
          <p:cNvSpPr>
            <a:spLocks noChangeArrowheads="1"/>
          </p:cNvSpPr>
          <p:nvPr/>
        </p:nvSpPr>
        <p:spPr bwMode="gray">
          <a:xfrm>
            <a:off x="2839786" y="2200474"/>
            <a:ext cx="6052694" cy="652462"/>
          </a:xfrm>
          <a:prstGeom prst="roundRect">
            <a:avLst>
              <a:gd name="adj" fmla="val 50000"/>
            </a:avLst>
          </a:prstGeom>
          <a:noFill/>
          <a:ln w="38100" algn="ctr">
            <a:solidFill>
              <a:srgbClr val="BBE0E3"/>
            </a:solidFill>
            <a:round/>
            <a:headEnd/>
            <a:tailEnd/>
          </a:ln>
        </p:spPr>
        <p:txBody>
          <a:bodyPr wrap="none" anchor="ctr"/>
          <a:lstStyle>
            <a:defPPr>
              <a:defRPr lang="zh-CN"/>
            </a:defPPr>
            <a:lvl1pPr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1pPr>
            <a:lvl2pPr marL="4572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2pPr>
            <a:lvl3pPr marL="9144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3pPr>
            <a:lvl4pPr marL="13716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4pPr>
            <a:lvl5pPr marL="18288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5pPr>
            <a:lvl6pPr marL="2286000" algn="l" defTabSz="914400" rtl="0" eaLnBrk="1" latinLnBrk="0" hangingPunct="1">
              <a:defRPr kern="1200">
                <a:solidFill>
                  <a:schemeClr val="tx1"/>
                </a:solidFill>
                <a:latin typeface="Calibri" pitchFamily="34" charset="0"/>
                <a:ea typeface="宋体" pitchFamily="2" charset="-122"/>
                <a:cs typeface="+mn-cs"/>
              </a:defRPr>
            </a:lvl6pPr>
            <a:lvl7pPr marL="2743200" algn="l" defTabSz="914400" rtl="0" eaLnBrk="1" latinLnBrk="0" hangingPunct="1">
              <a:defRPr kern="1200">
                <a:solidFill>
                  <a:schemeClr val="tx1"/>
                </a:solidFill>
                <a:latin typeface="Calibri" pitchFamily="34" charset="0"/>
                <a:ea typeface="宋体" pitchFamily="2" charset="-122"/>
                <a:cs typeface="+mn-cs"/>
              </a:defRPr>
            </a:lvl7pPr>
            <a:lvl8pPr marL="3200400" algn="l" defTabSz="914400" rtl="0" eaLnBrk="1" latinLnBrk="0" hangingPunct="1">
              <a:defRPr kern="1200">
                <a:solidFill>
                  <a:schemeClr val="tx1"/>
                </a:solidFill>
                <a:latin typeface="Calibri" pitchFamily="34" charset="0"/>
                <a:ea typeface="宋体" pitchFamily="2" charset="-122"/>
                <a:cs typeface="+mn-cs"/>
              </a:defRPr>
            </a:lvl8pPr>
            <a:lvl9pPr marL="3657600" algn="l" defTabSz="914400" rtl="0" eaLnBrk="1" latinLnBrk="0" hangingPunct="1">
              <a:defRPr kern="1200">
                <a:solidFill>
                  <a:schemeClr val="tx1"/>
                </a:solidFill>
                <a:latin typeface="Calibri" pitchFamily="34" charset="0"/>
                <a:ea typeface="宋体" pitchFamily="2" charset="-122"/>
                <a:cs typeface="+mn-cs"/>
              </a:defRPr>
            </a:lvl9pPr>
          </a:lstStyle>
          <a:p>
            <a:r>
              <a:rPr lang="en-US" altLang="zh-TW" sz="2400" b="1" dirty="0" smtClean="0">
                <a:solidFill>
                  <a:srgbClr val="000000"/>
                </a:solidFill>
                <a:latin typeface="微软雅黑" pitchFamily="34" charset="-122"/>
                <a:ea typeface="微软雅黑" pitchFamily="34" charset="-122"/>
              </a:rPr>
              <a:t>2.</a:t>
            </a:r>
            <a:r>
              <a:rPr lang="zh-TW" altLang="zh-CN" sz="2400" b="1" dirty="0">
                <a:latin typeface="黑体" panose="02010609060101010101" pitchFamily="49" charset="-122"/>
                <a:ea typeface="黑体" panose="02010609060101010101" pitchFamily="49" charset="-122"/>
              </a:rPr>
              <a:t>臺灣</a:t>
            </a:r>
            <a:r>
              <a:rPr lang="en-US" altLang="zh-CN" sz="2400" b="1" dirty="0">
                <a:latin typeface="黑体" panose="02010609060101010101" pitchFamily="49" charset="-122"/>
                <a:ea typeface="黑体" panose="02010609060101010101" pitchFamily="49" charset="-122"/>
              </a:rPr>
              <a:t>/</a:t>
            </a:r>
            <a:r>
              <a:rPr lang="zh-TW" altLang="zh-CN" sz="2400" b="1" dirty="0">
                <a:latin typeface="黑体" panose="02010609060101010101" pitchFamily="49" charset="-122"/>
                <a:ea typeface="黑体" panose="02010609060101010101" pitchFamily="49" charset="-122"/>
              </a:rPr>
              <a:t>中國大陸</a:t>
            </a:r>
            <a:r>
              <a:rPr lang="en-US" altLang="zh-CN" sz="2400" b="1" dirty="0">
                <a:latin typeface="黑体" panose="02010609060101010101" pitchFamily="49" charset="-122"/>
                <a:ea typeface="黑体" panose="02010609060101010101" pitchFamily="49" charset="-122"/>
              </a:rPr>
              <a:t>/</a:t>
            </a:r>
            <a:r>
              <a:rPr lang="zh-TW" altLang="zh-CN" sz="2400" b="1" dirty="0">
                <a:latin typeface="黑体" panose="02010609060101010101" pitchFamily="49" charset="-122"/>
                <a:ea typeface="黑体" panose="02010609060101010101" pitchFamily="49" charset="-122"/>
              </a:rPr>
              <a:t>兩岸互動供應鏈的現狀</a:t>
            </a:r>
            <a:endParaRPr lang="zh-TW" altLang="en-US" sz="2400" b="1" dirty="0">
              <a:solidFill>
                <a:srgbClr val="000000"/>
              </a:solidFill>
              <a:latin typeface="黑体" panose="02010609060101010101" pitchFamily="49" charset="-122"/>
              <a:ea typeface="黑体" panose="02010609060101010101" pitchFamily="49" charset="-122"/>
            </a:endParaRPr>
          </a:p>
        </p:txBody>
      </p:sp>
    </p:spTree>
    <p:extLst>
      <p:ext uri="{BB962C8B-B14F-4D97-AF65-F5344CB8AC3E}">
        <p14:creationId xmlns:p14="http://schemas.microsoft.com/office/powerpoint/2010/main" val="314822120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8"/>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7" grpId="0" animBg="1"/>
      <p:bldP spid="15" grpId="0" animBg="1"/>
      <p:bldP spid="51"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11"/>
          <p:cNvSpPr>
            <a:spLocks noChangeArrowheads="1"/>
          </p:cNvSpPr>
          <p:nvPr/>
        </p:nvSpPr>
        <p:spPr bwMode="gray">
          <a:xfrm>
            <a:off x="1115616" y="3712642"/>
            <a:ext cx="4419600" cy="652462"/>
          </a:xfrm>
          <a:prstGeom prst="roundRect">
            <a:avLst>
              <a:gd name="adj" fmla="val 50000"/>
            </a:avLst>
          </a:prstGeom>
          <a:noFill/>
          <a:ln w="38100" algn="ctr">
            <a:noFill/>
            <a:round/>
            <a:headEnd/>
            <a:tailEnd/>
          </a:ln>
        </p:spPr>
        <p:txBody>
          <a:bodyPr wrap="none" anchor="ctr"/>
          <a:lstStyle>
            <a:defPPr>
              <a:defRPr lang="zh-CN"/>
            </a:defPPr>
            <a:lvl1pPr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1pPr>
            <a:lvl2pPr marL="4572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2pPr>
            <a:lvl3pPr marL="9144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3pPr>
            <a:lvl4pPr marL="13716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4pPr>
            <a:lvl5pPr marL="18288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5pPr>
            <a:lvl6pPr marL="2286000" algn="l" defTabSz="914400" rtl="0" eaLnBrk="1" latinLnBrk="0" hangingPunct="1">
              <a:defRPr kern="1200">
                <a:solidFill>
                  <a:schemeClr val="tx1"/>
                </a:solidFill>
                <a:latin typeface="Calibri" pitchFamily="34" charset="0"/>
                <a:ea typeface="宋体" pitchFamily="2" charset="-122"/>
                <a:cs typeface="+mn-cs"/>
              </a:defRPr>
            </a:lvl6pPr>
            <a:lvl7pPr marL="2743200" algn="l" defTabSz="914400" rtl="0" eaLnBrk="1" latinLnBrk="0" hangingPunct="1">
              <a:defRPr kern="1200">
                <a:solidFill>
                  <a:schemeClr val="tx1"/>
                </a:solidFill>
                <a:latin typeface="Calibri" pitchFamily="34" charset="0"/>
                <a:ea typeface="宋体" pitchFamily="2" charset="-122"/>
                <a:cs typeface="+mn-cs"/>
              </a:defRPr>
            </a:lvl7pPr>
            <a:lvl8pPr marL="3200400" algn="l" defTabSz="914400" rtl="0" eaLnBrk="1" latinLnBrk="0" hangingPunct="1">
              <a:defRPr kern="1200">
                <a:solidFill>
                  <a:schemeClr val="tx1"/>
                </a:solidFill>
                <a:latin typeface="Calibri" pitchFamily="34" charset="0"/>
                <a:ea typeface="宋体" pitchFamily="2" charset="-122"/>
                <a:cs typeface="+mn-cs"/>
              </a:defRPr>
            </a:lvl8pPr>
            <a:lvl9pPr marL="3657600" algn="l" defTabSz="914400" rtl="0" eaLnBrk="1" latinLnBrk="0" hangingPunct="1">
              <a:defRPr kern="1200">
                <a:solidFill>
                  <a:schemeClr val="tx1"/>
                </a:solidFill>
                <a:latin typeface="Calibri" pitchFamily="34" charset="0"/>
                <a:ea typeface="宋体" pitchFamily="2" charset="-122"/>
                <a:cs typeface="+mn-cs"/>
              </a:defRPr>
            </a:lvl9pPr>
          </a:lstStyle>
          <a:p>
            <a:r>
              <a:rPr lang="en-US" altLang="zh-TW" sz="2400" b="1" dirty="0">
                <a:solidFill>
                  <a:schemeClr val="bg1">
                    <a:lumMod val="85000"/>
                  </a:schemeClr>
                </a:solidFill>
                <a:latin typeface="微软雅黑" pitchFamily="34" charset="-122"/>
                <a:ea typeface="微软雅黑" pitchFamily="34" charset="-122"/>
              </a:rPr>
              <a:t>4</a:t>
            </a:r>
            <a:r>
              <a:rPr lang="en-US" altLang="zh-TW" sz="2400" b="1" dirty="0" smtClean="0">
                <a:solidFill>
                  <a:schemeClr val="bg1">
                    <a:lumMod val="85000"/>
                  </a:schemeClr>
                </a:solidFill>
                <a:latin typeface="微软雅黑" pitchFamily="34" charset="-122"/>
                <a:ea typeface="微软雅黑" pitchFamily="34" charset="-122"/>
              </a:rPr>
              <a:t>.</a:t>
            </a:r>
            <a:r>
              <a:rPr lang="zh-TW" altLang="zh-CN" sz="2400" b="1" dirty="0">
                <a:solidFill>
                  <a:schemeClr val="bg1">
                    <a:lumMod val="85000"/>
                  </a:schemeClr>
                </a:solidFill>
                <a:latin typeface="黑体" panose="02010609060101010101" pitchFamily="49" charset="-122"/>
                <a:ea typeface="黑体" panose="02010609060101010101" pitchFamily="49" charset="-122"/>
              </a:rPr>
              <a:t>企業供應鏈與社會責任</a:t>
            </a:r>
            <a:endParaRPr lang="zh-TW" altLang="en-US" sz="2400" b="1" dirty="0">
              <a:solidFill>
                <a:schemeClr val="bg1">
                  <a:lumMod val="85000"/>
                </a:schemeClr>
              </a:solidFill>
              <a:latin typeface="黑体" panose="02010609060101010101" pitchFamily="49" charset="-122"/>
              <a:ea typeface="黑体" panose="02010609060101010101" pitchFamily="49" charset="-122"/>
            </a:endParaRPr>
          </a:p>
        </p:txBody>
      </p:sp>
      <p:sp>
        <p:nvSpPr>
          <p:cNvPr id="3" name="AutoShape 14"/>
          <p:cNvSpPr>
            <a:spLocks noChangeArrowheads="1"/>
          </p:cNvSpPr>
          <p:nvPr/>
        </p:nvSpPr>
        <p:spPr bwMode="gray">
          <a:xfrm>
            <a:off x="1150035" y="1124744"/>
            <a:ext cx="5495401" cy="688975"/>
          </a:xfrm>
          <a:prstGeom prst="roundRect">
            <a:avLst>
              <a:gd name="adj" fmla="val 50000"/>
            </a:avLst>
          </a:prstGeom>
          <a:noFill/>
          <a:ln w="38100" algn="ctr">
            <a:noFill/>
            <a:round/>
            <a:headEnd/>
            <a:tailEnd/>
          </a:ln>
        </p:spPr>
        <p:txBody>
          <a:bodyPr wrap="none" anchor="ctr"/>
          <a:lstStyle>
            <a:defPPr>
              <a:defRPr lang="zh-CN"/>
            </a:defPPr>
            <a:lvl1pPr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1pPr>
            <a:lvl2pPr marL="4572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2pPr>
            <a:lvl3pPr marL="9144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3pPr>
            <a:lvl4pPr marL="13716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4pPr>
            <a:lvl5pPr marL="18288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5pPr>
            <a:lvl6pPr marL="2286000" algn="l" defTabSz="914400" rtl="0" eaLnBrk="1" latinLnBrk="0" hangingPunct="1">
              <a:defRPr kern="1200">
                <a:solidFill>
                  <a:schemeClr val="tx1"/>
                </a:solidFill>
                <a:latin typeface="Calibri" pitchFamily="34" charset="0"/>
                <a:ea typeface="宋体" pitchFamily="2" charset="-122"/>
                <a:cs typeface="+mn-cs"/>
              </a:defRPr>
            </a:lvl6pPr>
            <a:lvl7pPr marL="2743200" algn="l" defTabSz="914400" rtl="0" eaLnBrk="1" latinLnBrk="0" hangingPunct="1">
              <a:defRPr kern="1200">
                <a:solidFill>
                  <a:schemeClr val="tx1"/>
                </a:solidFill>
                <a:latin typeface="Calibri" pitchFamily="34" charset="0"/>
                <a:ea typeface="宋体" pitchFamily="2" charset="-122"/>
                <a:cs typeface="+mn-cs"/>
              </a:defRPr>
            </a:lvl7pPr>
            <a:lvl8pPr marL="3200400" algn="l" defTabSz="914400" rtl="0" eaLnBrk="1" latinLnBrk="0" hangingPunct="1">
              <a:defRPr kern="1200">
                <a:solidFill>
                  <a:schemeClr val="tx1"/>
                </a:solidFill>
                <a:latin typeface="Calibri" pitchFamily="34" charset="0"/>
                <a:ea typeface="宋体" pitchFamily="2" charset="-122"/>
                <a:cs typeface="+mn-cs"/>
              </a:defRPr>
            </a:lvl8pPr>
            <a:lvl9pPr marL="3657600" algn="l" defTabSz="914400" rtl="0" eaLnBrk="1" latinLnBrk="0" hangingPunct="1">
              <a:defRPr kern="1200">
                <a:solidFill>
                  <a:schemeClr val="tx1"/>
                </a:solidFill>
                <a:latin typeface="Calibri" pitchFamily="34" charset="0"/>
                <a:ea typeface="宋体" pitchFamily="2" charset="-122"/>
                <a:cs typeface="+mn-cs"/>
              </a:defRPr>
            </a:lvl9pPr>
          </a:lstStyle>
          <a:p>
            <a:r>
              <a:rPr lang="en-US" altLang="zh-TW" sz="2400" b="1" dirty="0" smtClean="0">
                <a:solidFill>
                  <a:schemeClr val="bg1">
                    <a:lumMod val="85000"/>
                  </a:schemeClr>
                </a:solidFill>
                <a:latin typeface="微软雅黑" pitchFamily="34" charset="-122"/>
                <a:ea typeface="微软雅黑" pitchFamily="34" charset="-122"/>
              </a:rPr>
              <a:t>1.</a:t>
            </a:r>
            <a:r>
              <a:rPr lang="zh-TW" altLang="zh-CN" sz="2400" b="1" dirty="0">
                <a:solidFill>
                  <a:schemeClr val="bg1">
                    <a:lumMod val="85000"/>
                  </a:schemeClr>
                </a:solidFill>
                <a:latin typeface="黑体" panose="02010609060101010101" pitchFamily="49" charset="-122"/>
                <a:ea typeface="黑体" panose="02010609060101010101" pitchFamily="49" charset="-122"/>
              </a:rPr>
              <a:t>什麼是供應鏈？現在</a:t>
            </a:r>
            <a:r>
              <a:rPr lang="en-US" altLang="zh-CN" sz="2400" b="1" dirty="0">
                <a:solidFill>
                  <a:schemeClr val="bg1">
                    <a:lumMod val="85000"/>
                  </a:schemeClr>
                </a:solidFill>
                <a:latin typeface="黑体" panose="02010609060101010101" pitchFamily="49" charset="-122"/>
                <a:ea typeface="黑体" panose="02010609060101010101" pitchFamily="49" charset="-122"/>
              </a:rPr>
              <a:t>/</a:t>
            </a:r>
            <a:r>
              <a:rPr lang="zh-TW" altLang="zh-CN" sz="2400" b="1" dirty="0">
                <a:solidFill>
                  <a:schemeClr val="bg1">
                    <a:lumMod val="85000"/>
                  </a:schemeClr>
                </a:solidFill>
                <a:latin typeface="黑体" panose="02010609060101010101" pitchFamily="49" charset="-122"/>
                <a:ea typeface="黑体" panose="02010609060101010101" pitchFamily="49" charset="-122"/>
              </a:rPr>
              <a:t>未來的定義</a:t>
            </a:r>
            <a:endParaRPr lang="zh-TW" altLang="en-US" sz="2400" b="1" dirty="0">
              <a:solidFill>
                <a:schemeClr val="bg1">
                  <a:lumMod val="85000"/>
                </a:schemeClr>
              </a:solidFill>
              <a:latin typeface="黑体" panose="02010609060101010101" pitchFamily="49" charset="-122"/>
              <a:ea typeface="黑体" panose="02010609060101010101" pitchFamily="49" charset="-122"/>
            </a:endParaRPr>
          </a:p>
        </p:txBody>
      </p:sp>
      <p:sp>
        <p:nvSpPr>
          <p:cNvPr id="4" name="AutoShape 14"/>
          <p:cNvSpPr>
            <a:spLocks noChangeArrowheads="1"/>
          </p:cNvSpPr>
          <p:nvPr/>
        </p:nvSpPr>
        <p:spPr bwMode="gray">
          <a:xfrm>
            <a:off x="1115616" y="2834258"/>
            <a:ext cx="4419600" cy="666750"/>
          </a:xfrm>
          <a:prstGeom prst="roundRect">
            <a:avLst>
              <a:gd name="adj" fmla="val 50000"/>
            </a:avLst>
          </a:prstGeom>
          <a:noFill/>
          <a:ln w="38100" algn="ctr">
            <a:noFill/>
            <a:round/>
            <a:headEnd/>
            <a:tailEnd/>
          </a:ln>
        </p:spPr>
        <p:txBody>
          <a:bodyPr wrap="none" anchor="ctr"/>
          <a:lstStyle>
            <a:defPPr>
              <a:defRPr lang="zh-CN"/>
            </a:defPPr>
            <a:lvl1pPr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1pPr>
            <a:lvl2pPr marL="4572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2pPr>
            <a:lvl3pPr marL="9144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3pPr>
            <a:lvl4pPr marL="13716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4pPr>
            <a:lvl5pPr marL="18288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5pPr>
            <a:lvl6pPr marL="2286000" algn="l" defTabSz="914400" rtl="0" eaLnBrk="1" latinLnBrk="0" hangingPunct="1">
              <a:defRPr kern="1200">
                <a:solidFill>
                  <a:schemeClr val="tx1"/>
                </a:solidFill>
                <a:latin typeface="Calibri" pitchFamily="34" charset="0"/>
                <a:ea typeface="宋体" pitchFamily="2" charset="-122"/>
                <a:cs typeface="+mn-cs"/>
              </a:defRPr>
            </a:lvl6pPr>
            <a:lvl7pPr marL="2743200" algn="l" defTabSz="914400" rtl="0" eaLnBrk="1" latinLnBrk="0" hangingPunct="1">
              <a:defRPr kern="1200">
                <a:solidFill>
                  <a:schemeClr val="tx1"/>
                </a:solidFill>
                <a:latin typeface="Calibri" pitchFamily="34" charset="0"/>
                <a:ea typeface="宋体" pitchFamily="2" charset="-122"/>
                <a:cs typeface="+mn-cs"/>
              </a:defRPr>
            </a:lvl7pPr>
            <a:lvl8pPr marL="3200400" algn="l" defTabSz="914400" rtl="0" eaLnBrk="1" latinLnBrk="0" hangingPunct="1">
              <a:defRPr kern="1200">
                <a:solidFill>
                  <a:schemeClr val="tx1"/>
                </a:solidFill>
                <a:latin typeface="Calibri" pitchFamily="34" charset="0"/>
                <a:ea typeface="宋体" pitchFamily="2" charset="-122"/>
                <a:cs typeface="+mn-cs"/>
              </a:defRPr>
            </a:lvl8pPr>
            <a:lvl9pPr marL="3657600" algn="l" defTabSz="914400" rtl="0" eaLnBrk="1" latinLnBrk="0" hangingPunct="1">
              <a:defRPr kern="1200">
                <a:solidFill>
                  <a:schemeClr val="tx1"/>
                </a:solidFill>
                <a:latin typeface="Calibri" pitchFamily="34" charset="0"/>
                <a:ea typeface="宋体" pitchFamily="2" charset="-122"/>
                <a:cs typeface="+mn-cs"/>
              </a:defRPr>
            </a:lvl9pPr>
          </a:lstStyle>
          <a:p>
            <a:r>
              <a:rPr lang="en-US" altLang="zh-TW" sz="2800" b="1" dirty="0">
                <a:solidFill>
                  <a:schemeClr val="bg1">
                    <a:lumMod val="85000"/>
                  </a:schemeClr>
                </a:solidFill>
                <a:latin typeface="微软雅黑" pitchFamily="34" charset="-122"/>
                <a:ea typeface="微软雅黑" pitchFamily="34" charset="-122"/>
              </a:rPr>
              <a:t>3</a:t>
            </a:r>
            <a:r>
              <a:rPr lang="en-US" altLang="zh-TW" sz="2400" b="1" dirty="0" smtClean="0">
                <a:solidFill>
                  <a:schemeClr val="bg1">
                    <a:lumMod val="85000"/>
                  </a:schemeClr>
                </a:solidFill>
                <a:latin typeface="微软雅黑" pitchFamily="34" charset="-122"/>
                <a:ea typeface="微软雅黑" pitchFamily="34" charset="-122"/>
              </a:rPr>
              <a:t>.</a:t>
            </a:r>
            <a:r>
              <a:rPr lang="zh-TW" altLang="zh-CN" sz="2400" b="1" dirty="0">
                <a:solidFill>
                  <a:schemeClr val="bg1">
                    <a:lumMod val="85000"/>
                  </a:schemeClr>
                </a:solidFill>
                <a:latin typeface="黑体" panose="02010609060101010101" pitchFamily="49" charset="-122"/>
                <a:ea typeface="黑体" panose="02010609060101010101" pitchFamily="49" charset="-122"/>
              </a:rPr>
              <a:t>供應鏈的湧動核心成份</a:t>
            </a:r>
            <a:r>
              <a:rPr lang="en-US" altLang="zh-CN" sz="2400" b="1" dirty="0">
                <a:solidFill>
                  <a:schemeClr val="bg1">
                    <a:lumMod val="85000"/>
                  </a:schemeClr>
                </a:solidFill>
                <a:latin typeface="黑体" panose="02010609060101010101" pitchFamily="49" charset="-122"/>
                <a:ea typeface="黑体" panose="02010609060101010101" pitchFamily="49" charset="-122"/>
              </a:rPr>
              <a:t>?</a:t>
            </a:r>
            <a:endParaRPr lang="zh-TW" altLang="en-US" sz="2400" b="1" dirty="0">
              <a:solidFill>
                <a:schemeClr val="bg1">
                  <a:lumMod val="85000"/>
                </a:schemeClr>
              </a:solidFill>
              <a:latin typeface="黑体" panose="02010609060101010101" pitchFamily="49" charset="-122"/>
              <a:ea typeface="黑体" panose="02010609060101010101" pitchFamily="49" charset="-122"/>
            </a:endParaRPr>
          </a:p>
        </p:txBody>
      </p:sp>
      <p:sp>
        <p:nvSpPr>
          <p:cNvPr id="5" name="AutoShape 11"/>
          <p:cNvSpPr>
            <a:spLocks noChangeArrowheads="1"/>
          </p:cNvSpPr>
          <p:nvPr/>
        </p:nvSpPr>
        <p:spPr bwMode="gray">
          <a:xfrm>
            <a:off x="1160512" y="4498418"/>
            <a:ext cx="4419600" cy="652463"/>
          </a:xfrm>
          <a:prstGeom prst="roundRect">
            <a:avLst>
              <a:gd name="adj" fmla="val 50000"/>
            </a:avLst>
          </a:prstGeom>
          <a:noFill/>
          <a:ln w="38100" algn="ctr">
            <a:noFill/>
            <a:round/>
            <a:headEnd/>
            <a:tailEnd/>
          </a:ln>
        </p:spPr>
        <p:txBody>
          <a:bodyPr wrap="none" anchor="ctr"/>
          <a:lstStyle>
            <a:defPPr>
              <a:defRPr lang="zh-CN"/>
            </a:defPPr>
            <a:lvl1pPr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1pPr>
            <a:lvl2pPr marL="4572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2pPr>
            <a:lvl3pPr marL="9144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3pPr>
            <a:lvl4pPr marL="13716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4pPr>
            <a:lvl5pPr marL="18288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5pPr>
            <a:lvl6pPr marL="2286000" algn="l" defTabSz="914400" rtl="0" eaLnBrk="1" latinLnBrk="0" hangingPunct="1">
              <a:defRPr kern="1200">
                <a:solidFill>
                  <a:schemeClr val="tx1"/>
                </a:solidFill>
                <a:latin typeface="Calibri" pitchFamily="34" charset="0"/>
                <a:ea typeface="宋体" pitchFamily="2" charset="-122"/>
                <a:cs typeface="+mn-cs"/>
              </a:defRPr>
            </a:lvl6pPr>
            <a:lvl7pPr marL="2743200" algn="l" defTabSz="914400" rtl="0" eaLnBrk="1" latinLnBrk="0" hangingPunct="1">
              <a:defRPr kern="1200">
                <a:solidFill>
                  <a:schemeClr val="tx1"/>
                </a:solidFill>
                <a:latin typeface="Calibri" pitchFamily="34" charset="0"/>
                <a:ea typeface="宋体" pitchFamily="2" charset="-122"/>
                <a:cs typeface="+mn-cs"/>
              </a:defRPr>
            </a:lvl7pPr>
            <a:lvl8pPr marL="3200400" algn="l" defTabSz="914400" rtl="0" eaLnBrk="1" latinLnBrk="0" hangingPunct="1">
              <a:defRPr kern="1200">
                <a:solidFill>
                  <a:schemeClr val="tx1"/>
                </a:solidFill>
                <a:latin typeface="Calibri" pitchFamily="34" charset="0"/>
                <a:ea typeface="宋体" pitchFamily="2" charset="-122"/>
                <a:cs typeface="+mn-cs"/>
              </a:defRPr>
            </a:lvl8pPr>
            <a:lvl9pPr marL="3657600" algn="l" defTabSz="914400" rtl="0" eaLnBrk="1" latinLnBrk="0" hangingPunct="1">
              <a:defRPr kern="1200">
                <a:solidFill>
                  <a:schemeClr val="tx1"/>
                </a:solidFill>
                <a:latin typeface="Calibri" pitchFamily="34" charset="0"/>
                <a:ea typeface="宋体" pitchFamily="2" charset="-122"/>
                <a:cs typeface="+mn-cs"/>
              </a:defRPr>
            </a:lvl9pPr>
          </a:lstStyle>
          <a:p>
            <a:r>
              <a:rPr lang="en-US" altLang="zh-CN" sz="2400" b="1" dirty="0">
                <a:solidFill>
                  <a:srgbClr val="000000"/>
                </a:solidFill>
                <a:latin typeface="微软雅黑" pitchFamily="34" charset="-122"/>
                <a:ea typeface="微软雅黑" pitchFamily="34" charset="-122"/>
              </a:rPr>
              <a:t>5</a:t>
            </a:r>
            <a:r>
              <a:rPr lang="en-US" altLang="zh-TW" sz="2400" b="1" dirty="0" smtClean="0">
                <a:solidFill>
                  <a:srgbClr val="000000"/>
                </a:solidFill>
                <a:latin typeface="微软雅黑" pitchFamily="34" charset="-122"/>
                <a:ea typeface="微软雅黑" pitchFamily="34" charset="-122"/>
              </a:rPr>
              <a:t>.</a:t>
            </a:r>
            <a:r>
              <a:rPr lang="zh-TW" altLang="zh-CN" sz="2400" b="1" dirty="0">
                <a:latin typeface="黑体" panose="02010609060101010101" pitchFamily="49" charset="-122"/>
                <a:ea typeface="黑体" panose="02010609060101010101" pitchFamily="49" charset="-122"/>
              </a:rPr>
              <a:t>十年磨一劍</a:t>
            </a:r>
            <a:r>
              <a:rPr lang="en-US" altLang="zh-CN" sz="2400" b="1" dirty="0">
                <a:latin typeface="黑体" panose="02010609060101010101" pitchFamily="49" charset="-122"/>
                <a:ea typeface="黑体" panose="02010609060101010101" pitchFamily="49" charset="-122"/>
              </a:rPr>
              <a:t> - </a:t>
            </a:r>
            <a:r>
              <a:rPr lang="zh-TW" altLang="zh-CN" sz="2400" b="1" dirty="0">
                <a:latin typeface="黑体" panose="02010609060101010101" pitchFamily="49" charset="-122"/>
                <a:ea typeface="黑体" panose="02010609060101010101" pitchFamily="49" charset="-122"/>
              </a:rPr>
              <a:t>更新</a:t>
            </a:r>
            <a:endParaRPr lang="zh-TW" altLang="en-US" sz="2400" b="1" dirty="0">
              <a:solidFill>
                <a:srgbClr val="000000"/>
              </a:solidFill>
              <a:latin typeface="黑体" panose="02010609060101010101" pitchFamily="49" charset="-122"/>
              <a:ea typeface="黑体" panose="02010609060101010101" pitchFamily="49" charset="-122"/>
            </a:endParaRPr>
          </a:p>
        </p:txBody>
      </p:sp>
      <p:sp>
        <p:nvSpPr>
          <p:cNvPr id="6" name="AutoShape 11"/>
          <p:cNvSpPr>
            <a:spLocks noChangeArrowheads="1"/>
          </p:cNvSpPr>
          <p:nvPr/>
        </p:nvSpPr>
        <p:spPr bwMode="gray">
          <a:xfrm>
            <a:off x="1115616" y="1984450"/>
            <a:ext cx="6052694" cy="652462"/>
          </a:xfrm>
          <a:prstGeom prst="roundRect">
            <a:avLst>
              <a:gd name="adj" fmla="val 50000"/>
            </a:avLst>
          </a:prstGeom>
          <a:noFill/>
          <a:ln w="38100" algn="ctr">
            <a:noFill/>
            <a:round/>
            <a:headEnd/>
            <a:tailEnd/>
          </a:ln>
        </p:spPr>
        <p:txBody>
          <a:bodyPr wrap="none" anchor="ctr"/>
          <a:lstStyle>
            <a:defPPr>
              <a:defRPr lang="zh-CN"/>
            </a:defPPr>
            <a:lvl1pPr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1pPr>
            <a:lvl2pPr marL="4572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2pPr>
            <a:lvl3pPr marL="9144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3pPr>
            <a:lvl4pPr marL="13716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4pPr>
            <a:lvl5pPr marL="18288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5pPr>
            <a:lvl6pPr marL="2286000" algn="l" defTabSz="914400" rtl="0" eaLnBrk="1" latinLnBrk="0" hangingPunct="1">
              <a:defRPr kern="1200">
                <a:solidFill>
                  <a:schemeClr val="tx1"/>
                </a:solidFill>
                <a:latin typeface="Calibri" pitchFamily="34" charset="0"/>
                <a:ea typeface="宋体" pitchFamily="2" charset="-122"/>
                <a:cs typeface="+mn-cs"/>
              </a:defRPr>
            </a:lvl6pPr>
            <a:lvl7pPr marL="2743200" algn="l" defTabSz="914400" rtl="0" eaLnBrk="1" latinLnBrk="0" hangingPunct="1">
              <a:defRPr kern="1200">
                <a:solidFill>
                  <a:schemeClr val="tx1"/>
                </a:solidFill>
                <a:latin typeface="Calibri" pitchFamily="34" charset="0"/>
                <a:ea typeface="宋体" pitchFamily="2" charset="-122"/>
                <a:cs typeface="+mn-cs"/>
              </a:defRPr>
            </a:lvl7pPr>
            <a:lvl8pPr marL="3200400" algn="l" defTabSz="914400" rtl="0" eaLnBrk="1" latinLnBrk="0" hangingPunct="1">
              <a:defRPr kern="1200">
                <a:solidFill>
                  <a:schemeClr val="tx1"/>
                </a:solidFill>
                <a:latin typeface="Calibri" pitchFamily="34" charset="0"/>
                <a:ea typeface="宋体" pitchFamily="2" charset="-122"/>
                <a:cs typeface="+mn-cs"/>
              </a:defRPr>
            </a:lvl8pPr>
            <a:lvl9pPr marL="3657600" algn="l" defTabSz="914400" rtl="0" eaLnBrk="1" latinLnBrk="0" hangingPunct="1">
              <a:defRPr kern="1200">
                <a:solidFill>
                  <a:schemeClr val="tx1"/>
                </a:solidFill>
                <a:latin typeface="Calibri" pitchFamily="34" charset="0"/>
                <a:ea typeface="宋体" pitchFamily="2" charset="-122"/>
                <a:cs typeface="+mn-cs"/>
              </a:defRPr>
            </a:lvl9pPr>
          </a:lstStyle>
          <a:p>
            <a:r>
              <a:rPr lang="en-US" altLang="zh-TW" sz="2400" b="1" dirty="0" smtClean="0">
                <a:solidFill>
                  <a:schemeClr val="bg1">
                    <a:lumMod val="85000"/>
                  </a:schemeClr>
                </a:solidFill>
                <a:latin typeface="微软雅黑" pitchFamily="34" charset="-122"/>
                <a:ea typeface="微软雅黑" pitchFamily="34" charset="-122"/>
              </a:rPr>
              <a:t>2.</a:t>
            </a:r>
            <a:r>
              <a:rPr lang="zh-TW" altLang="zh-CN" sz="2400" b="1" dirty="0">
                <a:solidFill>
                  <a:schemeClr val="bg1">
                    <a:lumMod val="85000"/>
                  </a:schemeClr>
                </a:solidFill>
                <a:latin typeface="黑体" panose="02010609060101010101" pitchFamily="49" charset="-122"/>
                <a:ea typeface="黑体" panose="02010609060101010101" pitchFamily="49" charset="-122"/>
              </a:rPr>
              <a:t>臺灣</a:t>
            </a:r>
            <a:r>
              <a:rPr lang="en-US" altLang="zh-CN" sz="2400" b="1" dirty="0">
                <a:solidFill>
                  <a:schemeClr val="bg1">
                    <a:lumMod val="85000"/>
                  </a:schemeClr>
                </a:solidFill>
                <a:latin typeface="黑体" panose="02010609060101010101" pitchFamily="49" charset="-122"/>
                <a:ea typeface="黑体" panose="02010609060101010101" pitchFamily="49" charset="-122"/>
              </a:rPr>
              <a:t>/</a:t>
            </a:r>
            <a:r>
              <a:rPr lang="zh-TW" altLang="zh-CN" sz="2400" b="1" dirty="0">
                <a:solidFill>
                  <a:schemeClr val="bg1">
                    <a:lumMod val="85000"/>
                  </a:schemeClr>
                </a:solidFill>
                <a:latin typeface="黑体" panose="02010609060101010101" pitchFamily="49" charset="-122"/>
                <a:ea typeface="黑体" panose="02010609060101010101" pitchFamily="49" charset="-122"/>
              </a:rPr>
              <a:t>中國大陸</a:t>
            </a:r>
            <a:r>
              <a:rPr lang="en-US" altLang="zh-CN" sz="2400" b="1" dirty="0">
                <a:solidFill>
                  <a:schemeClr val="bg1">
                    <a:lumMod val="85000"/>
                  </a:schemeClr>
                </a:solidFill>
                <a:latin typeface="黑体" panose="02010609060101010101" pitchFamily="49" charset="-122"/>
                <a:ea typeface="黑体" panose="02010609060101010101" pitchFamily="49" charset="-122"/>
              </a:rPr>
              <a:t>/</a:t>
            </a:r>
            <a:r>
              <a:rPr lang="zh-TW" altLang="zh-CN" sz="2400" b="1" dirty="0">
                <a:solidFill>
                  <a:schemeClr val="bg1">
                    <a:lumMod val="85000"/>
                  </a:schemeClr>
                </a:solidFill>
                <a:latin typeface="黑体" panose="02010609060101010101" pitchFamily="49" charset="-122"/>
                <a:ea typeface="黑体" panose="02010609060101010101" pitchFamily="49" charset="-122"/>
              </a:rPr>
              <a:t>兩岸互動供應鏈的現狀</a:t>
            </a:r>
            <a:endParaRPr lang="zh-TW" altLang="en-US" sz="2400" b="1" dirty="0">
              <a:solidFill>
                <a:schemeClr val="bg1">
                  <a:lumMod val="85000"/>
                </a:schemeClr>
              </a:solidFill>
              <a:latin typeface="黑体" panose="02010609060101010101" pitchFamily="49" charset="-122"/>
              <a:ea typeface="黑体" panose="02010609060101010101" pitchFamily="49" charset="-122"/>
            </a:endParaRPr>
          </a:p>
        </p:txBody>
      </p:sp>
    </p:spTree>
    <p:extLst>
      <p:ext uri="{BB962C8B-B14F-4D97-AF65-F5344CB8AC3E}">
        <p14:creationId xmlns:p14="http://schemas.microsoft.com/office/powerpoint/2010/main" val="1064320599"/>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476672"/>
            <a:ext cx="3252814" cy="523220"/>
          </a:xfrm>
          <a:prstGeom prst="rect">
            <a:avLst/>
          </a:prstGeom>
          <a:noFill/>
        </p:spPr>
        <p:txBody>
          <a:bodyPr wrap="none" rtlCol="0">
            <a:spAutoFit/>
          </a:bodyPr>
          <a:lstStyle/>
          <a:p>
            <a:r>
              <a:rPr lang="zh-TW" altLang="zh-CN" sz="2800" b="1" dirty="0">
                <a:latin typeface="黑体" panose="02010609060101010101" pitchFamily="49" charset="-122"/>
                <a:ea typeface="黑体" panose="02010609060101010101" pitchFamily="49" charset="-122"/>
              </a:rPr>
              <a:t>十年磨一劍</a:t>
            </a:r>
            <a:r>
              <a:rPr lang="en-US" altLang="zh-CN" sz="2800" b="1" dirty="0">
                <a:latin typeface="黑体" panose="02010609060101010101" pitchFamily="49" charset="-122"/>
                <a:ea typeface="黑体" panose="02010609060101010101" pitchFamily="49" charset="-122"/>
              </a:rPr>
              <a:t> - </a:t>
            </a:r>
            <a:r>
              <a:rPr lang="zh-TW" altLang="zh-CN" sz="2800" b="1" dirty="0">
                <a:latin typeface="黑体" panose="02010609060101010101" pitchFamily="49" charset="-122"/>
                <a:ea typeface="黑体" panose="02010609060101010101" pitchFamily="49" charset="-122"/>
              </a:rPr>
              <a:t>更新</a:t>
            </a:r>
            <a:endParaRPr lang="zh-TW" altLang="en-US" sz="2800" b="1" dirty="0">
              <a:solidFill>
                <a:srgbClr val="000000"/>
              </a:solidFill>
              <a:latin typeface="黑体" panose="02010609060101010101" pitchFamily="49" charset="-122"/>
              <a:ea typeface="黑体" panose="02010609060101010101" pitchFamily="49" charset="-122"/>
            </a:endParaRPr>
          </a:p>
        </p:txBody>
      </p:sp>
      <p:cxnSp>
        <p:nvCxnSpPr>
          <p:cNvPr id="4" name="直接连接符 3"/>
          <p:cNvCxnSpPr/>
          <p:nvPr/>
        </p:nvCxnSpPr>
        <p:spPr>
          <a:xfrm>
            <a:off x="179512" y="999892"/>
            <a:ext cx="8784976" cy="0"/>
          </a:xfrm>
          <a:prstGeom prst="line">
            <a:avLst/>
          </a:prstGeom>
          <a:ln w="38100">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pic>
        <p:nvPicPr>
          <p:cNvPr id="3" name="圖片 2"/>
          <p:cNvPicPr>
            <a:picLocks noChangeAspect="1"/>
          </p:cNvPicPr>
          <p:nvPr/>
        </p:nvPicPr>
        <p:blipFill>
          <a:blip r:embed="rId2"/>
          <a:stretch>
            <a:fillRect/>
          </a:stretch>
        </p:blipFill>
        <p:spPr>
          <a:xfrm>
            <a:off x="508000" y="1412776"/>
            <a:ext cx="8128000" cy="4320480"/>
          </a:xfrm>
          <a:prstGeom prst="rect">
            <a:avLst/>
          </a:prstGeom>
        </p:spPr>
      </p:pic>
      <p:sp>
        <p:nvSpPr>
          <p:cNvPr id="6" name="向右箭號 5"/>
          <p:cNvSpPr/>
          <p:nvPr/>
        </p:nvSpPr>
        <p:spPr>
          <a:xfrm flipV="1">
            <a:off x="8604448" y="6453336"/>
            <a:ext cx="360040" cy="216024"/>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zh-TW" altLang="en-US"/>
          </a:p>
        </p:txBody>
      </p:sp>
    </p:spTree>
    <p:extLst>
      <p:ext uri="{BB962C8B-B14F-4D97-AF65-F5344CB8AC3E}">
        <p14:creationId xmlns:p14="http://schemas.microsoft.com/office/powerpoint/2010/main" val="412708682"/>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476672"/>
            <a:ext cx="3252814" cy="523220"/>
          </a:xfrm>
          <a:prstGeom prst="rect">
            <a:avLst/>
          </a:prstGeom>
          <a:noFill/>
        </p:spPr>
        <p:txBody>
          <a:bodyPr wrap="none" rtlCol="0">
            <a:spAutoFit/>
          </a:bodyPr>
          <a:lstStyle/>
          <a:p>
            <a:r>
              <a:rPr lang="zh-TW" altLang="zh-CN" sz="2800" b="1" dirty="0">
                <a:latin typeface="黑体" panose="02010609060101010101" pitchFamily="49" charset="-122"/>
                <a:ea typeface="黑体" panose="02010609060101010101" pitchFamily="49" charset="-122"/>
              </a:rPr>
              <a:t>十年磨一劍</a:t>
            </a:r>
            <a:r>
              <a:rPr lang="en-US" altLang="zh-CN" sz="2800" b="1" dirty="0">
                <a:latin typeface="黑体" panose="02010609060101010101" pitchFamily="49" charset="-122"/>
                <a:ea typeface="黑体" panose="02010609060101010101" pitchFamily="49" charset="-122"/>
              </a:rPr>
              <a:t> - </a:t>
            </a:r>
            <a:r>
              <a:rPr lang="zh-TW" altLang="zh-CN" sz="2800" b="1" dirty="0">
                <a:latin typeface="黑体" panose="02010609060101010101" pitchFamily="49" charset="-122"/>
                <a:ea typeface="黑体" panose="02010609060101010101" pitchFamily="49" charset="-122"/>
              </a:rPr>
              <a:t>更新</a:t>
            </a:r>
            <a:endParaRPr lang="zh-TW" altLang="en-US" sz="2800" b="1" dirty="0">
              <a:solidFill>
                <a:srgbClr val="000000"/>
              </a:solidFill>
              <a:latin typeface="黑体" panose="02010609060101010101" pitchFamily="49" charset="-122"/>
              <a:ea typeface="黑体" panose="02010609060101010101" pitchFamily="49" charset="-122"/>
            </a:endParaRPr>
          </a:p>
        </p:txBody>
      </p:sp>
      <p:cxnSp>
        <p:nvCxnSpPr>
          <p:cNvPr id="4" name="直接连接符 3"/>
          <p:cNvCxnSpPr/>
          <p:nvPr/>
        </p:nvCxnSpPr>
        <p:spPr>
          <a:xfrm>
            <a:off x="179512" y="999892"/>
            <a:ext cx="8784976" cy="0"/>
          </a:xfrm>
          <a:prstGeom prst="line">
            <a:avLst/>
          </a:prstGeom>
          <a:ln w="38100">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3131840" y="1568986"/>
            <a:ext cx="2592288" cy="707886"/>
          </a:xfrm>
          <a:prstGeom prst="rect">
            <a:avLst/>
          </a:prstGeom>
          <a:noFill/>
        </p:spPr>
        <p:txBody>
          <a:bodyPr wrap="square" rtlCol="0">
            <a:spAutoFit/>
          </a:bodyPr>
          <a:lstStyle>
            <a:defPPr>
              <a:defRPr lang="zh-CN"/>
            </a:defPPr>
            <a:lvl1pPr>
              <a:defRPr sz="3200" b="1">
                <a:latin typeface="Century Gothic" panose="020B0502020202020204" pitchFamily="34" charset="0"/>
              </a:defRPr>
            </a:lvl1pPr>
          </a:lstStyle>
          <a:p>
            <a:r>
              <a:rPr lang="zh-TW" altLang="zh-CN" sz="4000" dirty="0"/>
              <a:t>初心依然</a:t>
            </a:r>
            <a:endParaRPr lang="zh-CN" altLang="zh-CN" sz="4000" dirty="0">
              <a:solidFill>
                <a:schemeClr val="tx1">
                  <a:lumMod val="65000"/>
                  <a:lumOff val="35000"/>
                </a:schemeClr>
              </a:solidFill>
            </a:endParaRPr>
          </a:p>
        </p:txBody>
      </p:sp>
      <p:sp>
        <p:nvSpPr>
          <p:cNvPr id="3" name="矩形 2"/>
          <p:cNvSpPr/>
          <p:nvPr/>
        </p:nvSpPr>
        <p:spPr>
          <a:xfrm>
            <a:off x="323528" y="2564904"/>
            <a:ext cx="9217024" cy="3231654"/>
          </a:xfrm>
          <a:prstGeom prst="rect">
            <a:avLst/>
          </a:prstGeom>
        </p:spPr>
        <p:txBody>
          <a:bodyPr wrap="square">
            <a:spAutoFit/>
          </a:bodyPr>
          <a:lstStyle/>
          <a:p>
            <a:r>
              <a:rPr lang="zh-TW" altLang="en-US" sz="2800" b="1" dirty="0">
                <a:solidFill>
                  <a:srgbClr val="0000FF"/>
                </a:solidFill>
              </a:rPr>
              <a:t>項目目的</a:t>
            </a:r>
            <a:r>
              <a:rPr lang="zh-TW" altLang="en-US" sz="2800" b="1" dirty="0" smtClean="0">
                <a:solidFill>
                  <a:srgbClr val="0000FF"/>
                </a:solidFill>
              </a:rPr>
              <a:t>：</a:t>
            </a:r>
            <a:endParaRPr lang="en-US" altLang="zh-TW" sz="2800" b="1" dirty="0" smtClean="0">
              <a:solidFill>
                <a:srgbClr val="0000FF"/>
              </a:solidFill>
            </a:endParaRPr>
          </a:p>
          <a:p>
            <a:endParaRPr lang="en-US" altLang="zh-TW" sz="2800" b="1" dirty="0" smtClean="0">
              <a:solidFill>
                <a:srgbClr val="0000FF"/>
              </a:solidFill>
            </a:endParaRPr>
          </a:p>
          <a:p>
            <a:r>
              <a:rPr lang="zh-TW" altLang="en-US" sz="2800" b="1" dirty="0" smtClean="0"/>
              <a:t>到</a:t>
            </a:r>
            <a:r>
              <a:rPr lang="zh-TW" altLang="en-US" sz="2800" b="1" dirty="0"/>
              <a:t>2026年</a:t>
            </a:r>
            <a:r>
              <a:rPr lang="zh-TW" altLang="en-US" sz="2800" b="1" dirty="0" smtClean="0"/>
              <a:t>年底</a:t>
            </a:r>
            <a:r>
              <a:rPr lang="en-US" altLang="zh-TW" sz="2800" b="1" dirty="0" smtClean="0"/>
              <a:t>,</a:t>
            </a:r>
            <a:r>
              <a:rPr lang="zh-TW" altLang="en-US" sz="2800" b="1" dirty="0" smtClean="0"/>
              <a:t>完成</a:t>
            </a:r>
            <a:r>
              <a:rPr lang="en-US" altLang="zh-TW" sz="2800" b="1" dirty="0" smtClean="0"/>
              <a:t>”</a:t>
            </a:r>
            <a:r>
              <a:rPr lang="zh-TW" altLang="en-US" sz="2800" b="1" dirty="0" smtClean="0"/>
              <a:t>在</a:t>
            </a:r>
            <a:r>
              <a:rPr lang="zh-TW" altLang="en-US" sz="2800" b="1" u="sng" dirty="0" smtClean="0"/>
              <a:t>冷鏈領域</a:t>
            </a:r>
            <a:r>
              <a:rPr lang="zh-TW" altLang="en-US" sz="2800" b="1" dirty="0" smtClean="0"/>
              <a:t>中</a:t>
            </a:r>
            <a:r>
              <a:rPr lang="zh-TW" altLang="en-US" sz="2800" b="1" u="sng" dirty="0" smtClean="0"/>
              <a:t>個人定位的實踐</a:t>
            </a:r>
            <a:r>
              <a:rPr lang="en-US" altLang="zh-TW" sz="2800" b="1" dirty="0" smtClean="0"/>
              <a:t>”</a:t>
            </a:r>
          </a:p>
          <a:p>
            <a:r>
              <a:rPr lang="zh-TW" altLang="en-US" sz="2800" b="1" dirty="0" smtClean="0"/>
              <a:t>能持續在</a:t>
            </a:r>
            <a:r>
              <a:rPr lang="en-US" altLang="zh-TW" sz="2800" b="1" dirty="0" smtClean="0"/>
              <a:t>”</a:t>
            </a:r>
            <a:r>
              <a:rPr lang="zh-TW" altLang="en-US" sz="2800" b="1" dirty="0" smtClean="0"/>
              <a:t>冷鏈發展</a:t>
            </a:r>
            <a:r>
              <a:rPr lang="zh-TW" altLang="en-US" sz="2800" b="1" u="sng" dirty="0"/>
              <a:t>策略</a:t>
            </a:r>
            <a:r>
              <a:rPr lang="en-US" altLang="zh-TW" sz="2800" b="1" dirty="0" smtClean="0"/>
              <a:t>;</a:t>
            </a:r>
            <a:r>
              <a:rPr lang="zh-TW" altLang="en-US" sz="2800" b="1" u="sng" dirty="0" smtClean="0"/>
              <a:t>網絡建造</a:t>
            </a:r>
            <a:r>
              <a:rPr lang="en-US" altLang="zh-TW" sz="2800" b="1" dirty="0"/>
              <a:t>;</a:t>
            </a:r>
            <a:r>
              <a:rPr lang="zh-TW" altLang="en-US" sz="2800" b="1" u="sng" dirty="0"/>
              <a:t>標準制定</a:t>
            </a:r>
            <a:r>
              <a:rPr lang="en-US" altLang="zh-TW" sz="2800" b="1" dirty="0"/>
              <a:t>;</a:t>
            </a:r>
            <a:r>
              <a:rPr lang="zh-TW" altLang="en-US" sz="2800" b="1" u="sng" dirty="0" smtClean="0"/>
              <a:t>人才培訓</a:t>
            </a:r>
            <a:endParaRPr lang="en-US" altLang="zh-TW" sz="2800" b="1" u="sng" dirty="0" smtClean="0"/>
          </a:p>
          <a:p>
            <a:r>
              <a:rPr lang="zh-TW" altLang="en-US" sz="2800" b="1" dirty="0" smtClean="0"/>
              <a:t>乃至</a:t>
            </a:r>
            <a:r>
              <a:rPr lang="zh-TW" altLang="en-US" sz="2800" b="1" u="sng" dirty="0" smtClean="0"/>
              <a:t>營運執行力</a:t>
            </a:r>
            <a:r>
              <a:rPr lang="en-US" altLang="zh-TW" sz="2800" b="1" dirty="0" smtClean="0"/>
              <a:t>”</a:t>
            </a:r>
            <a:r>
              <a:rPr lang="zh-TW" altLang="en-US" sz="2800" b="1" dirty="0" smtClean="0"/>
              <a:t>方面提供給</a:t>
            </a:r>
            <a:r>
              <a:rPr lang="en-US" altLang="zh-TW" sz="2800" b="1" dirty="0" smtClean="0"/>
              <a:t>”</a:t>
            </a:r>
            <a:r>
              <a:rPr lang="zh-TW" altLang="en-US" sz="2800" b="1" u="sng" dirty="0" smtClean="0"/>
              <a:t>兩岸冷鏈聯盟</a:t>
            </a:r>
            <a:r>
              <a:rPr lang="en-US" altLang="zh-TW" sz="2800" b="1" dirty="0" smtClean="0"/>
              <a:t>”</a:t>
            </a:r>
            <a:r>
              <a:rPr lang="zh-TW" altLang="en-US" sz="2800" b="1" dirty="0" smtClean="0"/>
              <a:t>族群無償的</a:t>
            </a:r>
            <a:endParaRPr lang="en-US" altLang="zh-TW" sz="2800" b="1" dirty="0" smtClean="0"/>
          </a:p>
          <a:p>
            <a:r>
              <a:rPr lang="zh-TW" altLang="en-US" sz="2800" b="1" dirty="0" smtClean="0"/>
              <a:t>諮詢</a:t>
            </a:r>
            <a:r>
              <a:rPr lang="zh-TW" altLang="en-US" sz="2800" b="1" dirty="0"/>
              <a:t>乃至實質的協助。</a:t>
            </a:r>
          </a:p>
          <a:p>
            <a:r>
              <a:rPr lang="zh-TW" altLang="en-US" dirty="0"/>
              <a:t>
</a:t>
            </a:r>
          </a:p>
        </p:txBody>
      </p:sp>
      <p:sp>
        <p:nvSpPr>
          <p:cNvPr id="7" name="向右箭號 6"/>
          <p:cNvSpPr/>
          <p:nvPr/>
        </p:nvSpPr>
        <p:spPr>
          <a:xfrm flipV="1">
            <a:off x="8604448" y="6453336"/>
            <a:ext cx="360040" cy="216024"/>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zh-TW" altLang="en-US"/>
          </a:p>
        </p:txBody>
      </p:sp>
    </p:spTree>
    <p:extLst>
      <p:ext uri="{BB962C8B-B14F-4D97-AF65-F5344CB8AC3E}">
        <p14:creationId xmlns:p14="http://schemas.microsoft.com/office/powerpoint/2010/main" val="275915950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3"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476672"/>
            <a:ext cx="3252814" cy="523220"/>
          </a:xfrm>
          <a:prstGeom prst="rect">
            <a:avLst/>
          </a:prstGeom>
          <a:noFill/>
        </p:spPr>
        <p:txBody>
          <a:bodyPr wrap="none" rtlCol="0">
            <a:spAutoFit/>
          </a:bodyPr>
          <a:lstStyle/>
          <a:p>
            <a:r>
              <a:rPr lang="zh-TW" altLang="zh-CN" sz="2800" b="1" dirty="0">
                <a:latin typeface="黑体" panose="02010609060101010101" pitchFamily="49" charset="-122"/>
                <a:ea typeface="黑体" panose="02010609060101010101" pitchFamily="49" charset="-122"/>
              </a:rPr>
              <a:t>十年磨一劍</a:t>
            </a:r>
            <a:r>
              <a:rPr lang="en-US" altLang="zh-CN" sz="2800" b="1" dirty="0">
                <a:latin typeface="黑体" panose="02010609060101010101" pitchFamily="49" charset="-122"/>
                <a:ea typeface="黑体" panose="02010609060101010101" pitchFamily="49" charset="-122"/>
              </a:rPr>
              <a:t> - </a:t>
            </a:r>
            <a:r>
              <a:rPr lang="zh-TW" altLang="zh-CN" sz="2800" b="1" dirty="0">
                <a:latin typeface="黑体" panose="02010609060101010101" pitchFamily="49" charset="-122"/>
                <a:ea typeface="黑体" panose="02010609060101010101" pitchFamily="49" charset="-122"/>
              </a:rPr>
              <a:t>更新</a:t>
            </a:r>
            <a:endParaRPr lang="zh-TW" altLang="en-US" sz="2800" b="1" dirty="0">
              <a:solidFill>
                <a:srgbClr val="000000"/>
              </a:solidFill>
              <a:latin typeface="黑体" panose="02010609060101010101" pitchFamily="49" charset="-122"/>
              <a:ea typeface="黑体" panose="02010609060101010101" pitchFamily="49" charset="-122"/>
            </a:endParaRPr>
          </a:p>
        </p:txBody>
      </p:sp>
      <p:cxnSp>
        <p:nvCxnSpPr>
          <p:cNvPr id="4" name="直接连接符 3"/>
          <p:cNvCxnSpPr/>
          <p:nvPr/>
        </p:nvCxnSpPr>
        <p:spPr>
          <a:xfrm>
            <a:off x="179512" y="999892"/>
            <a:ext cx="8784976" cy="0"/>
          </a:xfrm>
          <a:prstGeom prst="line">
            <a:avLst/>
          </a:prstGeom>
          <a:ln w="38100">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467544" y="2060848"/>
            <a:ext cx="7992888" cy="1384995"/>
          </a:xfrm>
          <a:prstGeom prst="rect">
            <a:avLst/>
          </a:prstGeom>
          <a:noFill/>
        </p:spPr>
        <p:txBody>
          <a:bodyPr wrap="square" rtlCol="0">
            <a:spAutoFit/>
          </a:bodyPr>
          <a:lstStyle>
            <a:defPPr>
              <a:defRPr lang="zh-CN"/>
            </a:defPPr>
            <a:lvl1pPr>
              <a:defRPr sz="3200" b="1">
                <a:latin typeface="Century Gothic" panose="020B0502020202020204" pitchFamily="34" charset="0"/>
              </a:defRPr>
            </a:lvl1pPr>
          </a:lstStyle>
          <a:p>
            <a:r>
              <a:rPr lang="zh-TW" altLang="zh-CN" sz="2800" dirty="0" smtClean="0">
                <a:solidFill>
                  <a:srgbClr val="000000"/>
                </a:solidFill>
              </a:rPr>
              <a:t>推動並打造出以運</a:t>
            </a:r>
            <a:r>
              <a:rPr lang="zh-TW" altLang="en-US" sz="2800" dirty="0" smtClean="0">
                <a:solidFill>
                  <a:srgbClr val="000000"/>
                </a:solidFill>
              </a:rPr>
              <a:t>營</a:t>
            </a:r>
            <a:r>
              <a:rPr lang="en-US" altLang="zh-CN" sz="2800" dirty="0" smtClean="0">
                <a:solidFill>
                  <a:srgbClr val="000000"/>
                </a:solidFill>
              </a:rPr>
              <a:t>“</a:t>
            </a:r>
            <a:r>
              <a:rPr lang="zh-TW" altLang="zh-CN" sz="2800" u="sng" dirty="0" smtClean="0">
                <a:solidFill>
                  <a:srgbClr val="000000"/>
                </a:solidFill>
              </a:rPr>
              <a:t>安心食品</a:t>
            </a:r>
            <a:r>
              <a:rPr lang="en-US" altLang="zh-CN" sz="2800" dirty="0" smtClean="0">
                <a:solidFill>
                  <a:srgbClr val="000000"/>
                </a:solidFill>
              </a:rPr>
              <a:t>”</a:t>
            </a:r>
            <a:r>
              <a:rPr lang="zh-TW" altLang="zh-CN" sz="2800" dirty="0" smtClean="0">
                <a:solidFill>
                  <a:srgbClr val="000000"/>
                </a:solidFill>
              </a:rPr>
              <a:t>為</a:t>
            </a:r>
            <a:r>
              <a:rPr lang="zh-TW" altLang="zh-CN" sz="2800" dirty="0">
                <a:solidFill>
                  <a:srgbClr val="000000"/>
                </a:solidFill>
              </a:rPr>
              <a:t>唯一</a:t>
            </a:r>
            <a:r>
              <a:rPr lang="zh-TW" altLang="zh-CN" sz="2800" dirty="0" smtClean="0">
                <a:solidFill>
                  <a:srgbClr val="000000"/>
                </a:solidFill>
              </a:rPr>
              <a:t>宗旨的</a:t>
            </a:r>
            <a:r>
              <a:rPr lang="zh-TW" altLang="en-US" sz="2800" dirty="0" smtClean="0">
                <a:solidFill>
                  <a:srgbClr val="000000"/>
                </a:solidFill>
              </a:rPr>
              <a:t>食品</a:t>
            </a:r>
            <a:r>
              <a:rPr lang="zh-TW" altLang="zh-CN" sz="2800" dirty="0" smtClean="0">
                <a:solidFill>
                  <a:srgbClr val="000000"/>
                </a:solidFill>
              </a:rPr>
              <a:t>供應鏈標準化體</a:t>
            </a:r>
            <a:r>
              <a:rPr lang="zh-TW" altLang="zh-CN" sz="2800" dirty="0">
                <a:solidFill>
                  <a:srgbClr val="000000"/>
                </a:solidFill>
              </a:rPr>
              <a:t>系，</a:t>
            </a:r>
            <a:r>
              <a:rPr lang="zh-TW" altLang="zh-CN" sz="2800" dirty="0" smtClean="0">
                <a:solidFill>
                  <a:srgbClr val="000000"/>
                </a:solidFill>
              </a:rPr>
              <a:t>同時</a:t>
            </a:r>
            <a:r>
              <a:rPr lang="zh-TW" altLang="en-US" sz="2800" dirty="0" smtClean="0">
                <a:solidFill>
                  <a:srgbClr val="000000"/>
                </a:solidFill>
              </a:rPr>
              <a:t>致力於</a:t>
            </a:r>
            <a:r>
              <a:rPr lang="zh-TW" altLang="zh-CN" sz="2800" dirty="0" smtClean="0">
                <a:solidFill>
                  <a:srgbClr val="000000"/>
                </a:solidFill>
              </a:rPr>
              <a:t>以</a:t>
            </a:r>
            <a:r>
              <a:rPr lang="zh-TW" altLang="zh-CN" sz="2800" dirty="0">
                <a:solidFill>
                  <a:srgbClr val="000000"/>
                </a:solidFill>
              </a:rPr>
              <a:t>全流平臺的機制整合出一種不斷茁壯</a:t>
            </a:r>
            <a:r>
              <a:rPr lang="zh-TW" altLang="zh-CN" sz="2800" dirty="0" smtClean="0">
                <a:solidFill>
                  <a:srgbClr val="000000"/>
                </a:solidFill>
              </a:rPr>
              <a:t>成長的</a:t>
            </a:r>
            <a:r>
              <a:rPr lang="zh-TW" altLang="en-US" sz="2800" dirty="0" smtClean="0">
                <a:solidFill>
                  <a:srgbClr val="000000"/>
                </a:solidFill>
              </a:rPr>
              <a:t>食品</a:t>
            </a:r>
            <a:r>
              <a:rPr lang="zh-TW" altLang="zh-CN" sz="2800" dirty="0" smtClean="0">
                <a:solidFill>
                  <a:srgbClr val="000000"/>
                </a:solidFill>
              </a:rPr>
              <a:t>供應鏈生態圈</a:t>
            </a:r>
            <a:endParaRPr lang="zh-CN" altLang="zh-CN" sz="2800" dirty="0">
              <a:solidFill>
                <a:srgbClr val="000000"/>
              </a:solidFill>
            </a:endParaRPr>
          </a:p>
        </p:txBody>
      </p:sp>
      <p:sp>
        <p:nvSpPr>
          <p:cNvPr id="6" name="向右箭號 5"/>
          <p:cNvSpPr/>
          <p:nvPr/>
        </p:nvSpPr>
        <p:spPr>
          <a:xfrm flipV="1">
            <a:off x="8604448" y="6453336"/>
            <a:ext cx="360040" cy="216024"/>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zh-TW" altLang="en-US"/>
          </a:p>
        </p:txBody>
      </p:sp>
    </p:spTree>
    <p:extLst>
      <p:ext uri="{BB962C8B-B14F-4D97-AF65-F5344CB8AC3E}">
        <p14:creationId xmlns:p14="http://schemas.microsoft.com/office/powerpoint/2010/main" val="1839268159"/>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476672"/>
            <a:ext cx="3252814" cy="523220"/>
          </a:xfrm>
          <a:prstGeom prst="rect">
            <a:avLst/>
          </a:prstGeom>
          <a:noFill/>
        </p:spPr>
        <p:txBody>
          <a:bodyPr wrap="none" rtlCol="0">
            <a:spAutoFit/>
          </a:bodyPr>
          <a:lstStyle/>
          <a:p>
            <a:r>
              <a:rPr lang="zh-TW" altLang="zh-CN" sz="2800" b="1" dirty="0">
                <a:latin typeface="黑体" panose="02010609060101010101" pitchFamily="49" charset="-122"/>
                <a:ea typeface="黑体" panose="02010609060101010101" pitchFamily="49" charset="-122"/>
              </a:rPr>
              <a:t>十年磨一劍</a:t>
            </a:r>
            <a:r>
              <a:rPr lang="en-US" altLang="zh-CN" sz="2800" b="1" dirty="0">
                <a:latin typeface="黑体" panose="02010609060101010101" pitchFamily="49" charset="-122"/>
                <a:ea typeface="黑体" panose="02010609060101010101" pitchFamily="49" charset="-122"/>
              </a:rPr>
              <a:t> - </a:t>
            </a:r>
            <a:r>
              <a:rPr lang="zh-TW" altLang="zh-CN" sz="2800" b="1" dirty="0">
                <a:latin typeface="黑体" panose="02010609060101010101" pitchFamily="49" charset="-122"/>
                <a:ea typeface="黑体" panose="02010609060101010101" pitchFamily="49" charset="-122"/>
              </a:rPr>
              <a:t>更新</a:t>
            </a:r>
            <a:endParaRPr lang="zh-TW" altLang="en-US" sz="2800" b="1" dirty="0">
              <a:solidFill>
                <a:srgbClr val="000000"/>
              </a:solidFill>
              <a:latin typeface="黑体" panose="02010609060101010101" pitchFamily="49" charset="-122"/>
              <a:ea typeface="黑体" panose="02010609060101010101" pitchFamily="49" charset="-122"/>
            </a:endParaRPr>
          </a:p>
        </p:txBody>
      </p:sp>
      <p:cxnSp>
        <p:nvCxnSpPr>
          <p:cNvPr id="4" name="直接连接符 3"/>
          <p:cNvCxnSpPr/>
          <p:nvPr/>
        </p:nvCxnSpPr>
        <p:spPr>
          <a:xfrm>
            <a:off x="179512" y="999892"/>
            <a:ext cx="8784976" cy="0"/>
          </a:xfrm>
          <a:prstGeom prst="line">
            <a:avLst/>
          </a:prstGeom>
          <a:ln w="38100">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467544" y="2060848"/>
            <a:ext cx="7992888" cy="954107"/>
          </a:xfrm>
          <a:prstGeom prst="rect">
            <a:avLst/>
          </a:prstGeom>
          <a:noFill/>
        </p:spPr>
        <p:txBody>
          <a:bodyPr wrap="square" rtlCol="0">
            <a:spAutoFit/>
          </a:bodyPr>
          <a:lstStyle>
            <a:defPPr>
              <a:defRPr lang="zh-CN"/>
            </a:defPPr>
            <a:lvl1pPr>
              <a:defRPr sz="3200" b="1">
                <a:latin typeface="Century Gothic" panose="020B0502020202020204" pitchFamily="34" charset="0"/>
              </a:defRPr>
            </a:lvl1pPr>
          </a:lstStyle>
          <a:p>
            <a:r>
              <a:rPr lang="zh-TW" altLang="zh-CN" sz="2800" dirty="0" smtClean="0">
                <a:solidFill>
                  <a:srgbClr val="000000"/>
                </a:solidFill>
              </a:rPr>
              <a:t>協助</a:t>
            </a:r>
            <a:r>
              <a:rPr lang="zh-TW" altLang="en-US" sz="2800" dirty="0" smtClean="0">
                <a:solidFill>
                  <a:srgbClr val="000000"/>
                </a:solidFill>
              </a:rPr>
              <a:t>編整</a:t>
            </a:r>
            <a:r>
              <a:rPr lang="zh-TW" altLang="zh-CN" sz="2800" u="sng" dirty="0" smtClean="0">
                <a:solidFill>
                  <a:srgbClr val="000000"/>
                </a:solidFill>
              </a:rPr>
              <a:t>出中國人版本</a:t>
            </a:r>
            <a:r>
              <a:rPr lang="zh-TW" altLang="zh-CN" sz="2800" dirty="0" smtClean="0">
                <a:solidFill>
                  <a:srgbClr val="000000"/>
                </a:solidFill>
              </a:rPr>
              <a:t>的供應鏈人才</a:t>
            </a:r>
            <a:r>
              <a:rPr lang="zh-TW" altLang="zh-CN" sz="2800" u="sng" dirty="0" smtClean="0">
                <a:solidFill>
                  <a:srgbClr val="000000"/>
                </a:solidFill>
              </a:rPr>
              <a:t>訓練</a:t>
            </a:r>
            <a:r>
              <a:rPr lang="en-US" altLang="zh-TW" sz="2800" dirty="0" smtClean="0">
                <a:solidFill>
                  <a:srgbClr val="000000"/>
                </a:solidFill>
              </a:rPr>
              <a:t>; </a:t>
            </a:r>
            <a:r>
              <a:rPr lang="zh-TW" altLang="en-US" sz="2800" u="sng" dirty="0" smtClean="0">
                <a:solidFill>
                  <a:srgbClr val="000000"/>
                </a:solidFill>
              </a:rPr>
              <a:t>培育</a:t>
            </a:r>
            <a:r>
              <a:rPr lang="en-US" altLang="zh-TW" sz="2800" dirty="0" smtClean="0">
                <a:solidFill>
                  <a:srgbClr val="000000"/>
                </a:solidFill>
              </a:rPr>
              <a:t>; </a:t>
            </a:r>
            <a:r>
              <a:rPr lang="zh-TW" altLang="en-US" sz="2800" u="sng" dirty="0" smtClean="0">
                <a:solidFill>
                  <a:srgbClr val="000000"/>
                </a:solidFill>
              </a:rPr>
              <a:t>發展</a:t>
            </a:r>
            <a:r>
              <a:rPr lang="zh-TW" altLang="en-US" sz="2800" dirty="0" smtClean="0">
                <a:solidFill>
                  <a:srgbClr val="000000"/>
                </a:solidFill>
              </a:rPr>
              <a:t>以及</a:t>
            </a:r>
            <a:r>
              <a:rPr lang="zh-TW" altLang="en-US" sz="2800" u="sng" dirty="0" smtClean="0">
                <a:solidFill>
                  <a:srgbClr val="000000"/>
                </a:solidFill>
              </a:rPr>
              <a:t>專業資格</a:t>
            </a:r>
            <a:r>
              <a:rPr lang="zh-TW" altLang="en-US" sz="2800" dirty="0" smtClean="0">
                <a:solidFill>
                  <a:srgbClr val="000000"/>
                </a:solidFill>
              </a:rPr>
              <a:t>認證的</a:t>
            </a:r>
            <a:r>
              <a:rPr lang="zh-TW" altLang="zh-CN" sz="2800" dirty="0" smtClean="0">
                <a:solidFill>
                  <a:srgbClr val="000000"/>
                </a:solidFill>
              </a:rPr>
              <a:t>機制</a:t>
            </a:r>
            <a:endParaRPr lang="zh-CN" altLang="zh-CN" sz="2800" dirty="0">
              <a:solidFill>
                <a:srgbClr val="000000"/>
              </a:solidFill>
            </a:endParaRPr>
          </a:p>
        </p:txBody>
      </p:sp>
      <p:sp>
        <p:nvSpPr>
          <p:cNvPr id="7" name="向右箭號 6"/>
          <p:cNvSpPr/>
          <p:nvPr/>
        </p:nvSpPr>
        <p:spPr>
          <a:xfrm flipV="1">
            <a:off x="8604448" y="6453336"/>
            <a:ext cx="360040" cy="216024"/>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zh-TW" altLang="en-US"/>
          </a:p>
        </p:txBody>
      </p:sp>
    </p:spTree>
    <p:extLst>
      <p:ext uri="{BB962C8B-B14F-4D97-AF65-F5344CB8AC3E}">
        <p14:creationId xmlns:p14="http://schemas.microsoft.com/office/powerpoint/2010/main" val="1802494544"/>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476672"/>
            <a:ext cx="5415265" cy="523220"/>
          </a:xfrm>
          <a:prstGeom prst="rect">
            <a:avLst/>
          </a:prstGeom>
          <a:noFill/>
        </p:spPr>
        <p:txBody>
          <a:bodyPr wrap="none" rtlCol="0">
            <a:spAutoFit/>
          </a:bodyPr>
          <a:lstStyle/>
          <a:p>
            <a:r>
              <a:rPr lang="zh-TW" altLang="zh-CN" sz="2800" b="1" dirty="0" smtClean="0">
                <a:latin typeface="黑体" panose="02010609060101010101" pitchFamily="49" charset="-122"/>
                <a:ea typeface="黑体" panose="02010609060101010101" pitchFamily="49" charset="-122"/>
              </a:rPr>
              <a:t>什麼是供應鏈？現在</a:t>
            </a:r>
            <a:r>
              <a:rPr lang="en-US" altLang="zh-CN" sz="2800" b="1" dirty="0" smtClean="0">
                <a:latin typeface="黑体" panose="02010609060101010101" pitchFamily="49" charset="-122"/>
                <a:ea typeface="黑体" panose="02010609060101010101" pitchFamily="49" charset="-122"/>
              </a:rPr>
              <a:t>/</a:t>
            </a:r>
            <a:r>
              <a:rPr lang="zh-TW" altLang="zh-CN" sz="2800" b="1" dirty="0" smtClean="0">
                <a:latin typeface="黑体" panose="02010609060101010101" pitchFamily="49" charset="-122"/>
                <a:ea typeface="黑体" panose="02010609060101010101" pitchFamily="49" charset="-122"/>
              </a:rPr>
              <a:t>未來的定義</a:t>
            </a:r>
            <a:endParaRPr lang="zh-TW" altLang="en-US" sz="2800" b="1" dirty="0">
              <a:solidFill>
                <a:srgbClr val="000000"/>
              </a:solidFill>
              <a:latin typeface="黑体" panose="02010609060101010101" pitchFamily="49" charset="-122"/>
              <a:ea typeface="黑体" panose="02010609060101010101" pitchFamily="49" charset="-122"/>
            </a:endParaRPr>
          </a:p>
        </p:txBody>
      </p:sp>
      <p:cxnSp>
        <p:nvCxnSpPr>
          <p:cNvPr id="4" name="直接连接符 3"/>
          <p:cNvCxnSpPr/>
          <p:nvPr/>
        </p:nvCxnSpPr>
        <p:spPr>
          <a:xfrm>
            <a:off x="179512" y="999892"/>
            <a:ext cx="8784976" cy="0"/>
          </a:xfrm>
          <a:prstGeom prst="line">
            <a:avLst/>
          </a:prstGeom>
          <a:ln w="38100">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2304728" y="1988840"/>
            <a:ext cx="1872208" cy="369332"/>
          </a:xfrm>
          <a:prstGeom prst="rect">
            <a:avLst/>
          </a:prstGeom>
          <a:noFill/>
        </p:spPr>
        <p:txBody>
          <a:bodyPr wrap="square" rtlCol="0">
            <a:spAutoFit/>
          </a:bodyPr>
          <a:lstStyle/>
          <a:p>
            <a:r>
              <a:rPr lang="zh-CN" altLang="en-US" dirty="0" smtClean="0"/>
              <a:t>八卦图</a:t>
            </a:r>
            <a:endParaRPr lang="zh-CN" altLang="en-US" dirty="0"/>
          </a:p>
        </p:txBody>
      </p:sp>
      <p:pic>
        <p:nvPicPr>
          <p:cNvPr id="1026" name="Picture 2" descr="D:\other\Fangming\八封图.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67744" y="1628800"/>
            <a:ext cx="4536504" cy="4536504"/>
          </a:xfrm>
          <a:prstGeom prst="rect">
            <a:avLst/>
          </a:prstGeom>
          <a:noFill/>
          <a:extLst>
            <a:ext uri="{909E8E84-426E-40dd-AFC4-6F175D3DCCD1}">
              <a14:hiddenFill xmlns:a14="http://schemas.microsoft.com/office/drawing/2010/main">
                <a:solidFill>
                  <a:srgbClr val="FFFFFF"/>
                </a:solidFill>
              </a14:hiddenFill>
            </a:ext>
          </a:extLst>
        </p:spPr>
      </p:pic>
      <p:sp>
        <p:nvSpPr>
          <p:cNvPr id="8" name="橢圓 7"/>
          <p:cNvSpPr/>
          <p:nvPr/>
        </p:nvSpPr>
        <p:spPr>
          <a:xfrm>
            <a:off x="8676456" y="6453336"/>
            <a:ext cx="216024" cy="216024"/>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zh-TW" altLang="en-US"/>
          </a:p>
        </p:txBody>
      </p:sp>
    </p:spTree>
    <p:extLst>
      <p:ext uri="{BB962C8B-B14F-4D97-AF65-F5344CB8AC3E}">
        <p14:creationId xmlns:p14="http://schemas.microsoft.com/office/powerpoint/2010/main" val="881677139"/>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33234" y="2204864"/>
            <a:ext cx="2646878" cy="830997"/>
          </a:xfrm>
          <a:prstGeom prst="rect">
            <a:avLst/>
          </a:prstGeom>
          <a:noFill/>
        </p:spPr>
        <p:txBody>
          <a:bodyPr wrap="none" rtlCol="0">
            <a:spAutoFit/>
          </a:bodyPr>
          <a:lstStyle/>
          <a:p>
            <a:r>
              <a:rPr lang="zh-TW" altLang="zh-CN" sz="4800" b="1" dirty="0">
                <a:solidFill>
                  <a:schemeClr val="tx1">
                    <a:lumMod val="65000"/>
                    <a:lumOff val="35000"/>
                  </a:schemeClr>
                </a:solidFill>
              </a:rPr>
              <a:t>報告完畢</a:t>
            </a:r>
            <a:endParaRPr lang="zh-CN" altLang="en-US" sz="4800" b="1" dirty="0">
              <a:solidFill>
                <a:schemeClr val="tx1">
                  <a:lumMod val="65000"/>
                  <a:lumOff val="35000"/>
                </a:schemeClr>
              </a:solidFill>
            </a:endParaRPr>
          </a:p>
        </p:txBody>
      </p:sp>
    </p:spTree>
    <p:extLst>
      <p:ext uri="{BB962C8B-B14F-4D97-AF65-F5344CB8AC3E}">
        <p14:creationId xmlns:p14="http://schemas.microsoft.com/office/powerpoint/2010/main" val="3163005050"/>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11"/>
          <p:cNvSpPr>
            <a:spLocks noChangeArrowheads="1"/>
          </p:cNvSpPr>
          <p:nvPr/>
        </p:nvSpPr>
        <p:spPr bwMode="gray">
          <a:xfrm>
            <a:off x="1115616" y="3712642"/>
            <a:ext cx="4419600" cy="652462"/>
          </a:xfrm>
          <a:prstGeom prst="roundRect">
            <a:avLst>
              <a:gd name="adj" fmla="val 50000"/>
            </a:avLst>
          </a:prstGeom>
          <a:noFill/>
          <a:ln w="38100" algn="ctr">
            <a:noFill/>
            <a:round/>
            <a:headEnd/>
            <a:tailEnd/>
          </a:ln>
        </p:spPr>
        <p:txBody>
          <a:bodyPr wrap="none" anchor="ctr"/>
          <a:lstStyle>
            <a:defPPr>
              <a:defRPr lang="zh-CN"/>
            </a:defPPr>
            <a:lvl1pPr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1pPr>
            <a:lvl2pPr marL="4572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2pPr>
            <a:lvl3pPr marL="9144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3pPr>
            <a:lvl4pPr marL="13716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4pPr>
            <a:lvl5pPr marL="18288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5pPr>
            <a:lvl6pPr marL="2286000" algn="l" defTabSz="914400" rtl="0" eaLnBrk="1" latinLnBrk="0" hangingPunct="1">
              <a:defRPr kern="1200">
                <a:solidFill>
                  <a:schemeClr val="tx1"/>
                </a:solidFill>
                <a:latin typeface="Calibri" pitchFamily="34" charset="0"/>
                <a:ea typeface="宋体" pitchFamily="2" charset="-122"/>
                <a:cs typeface="+mn-cs"/>
              </a:defRPr>
            </a:lvl6pPr>
            <a:lvl7pPr marL="2743200" algn="l" defTabSz="914400" rtl="0" eaLnBrk="1" latinLnBrk="0" hangingPunct="1">
              <a:defRPr kern="1200">
                <a:solidFill>
                  <a:schemeClr val="tx1"/>
                </a:solidFill>
                <a:latin typeface="Calibri" pitchFamily="34" charset="0"/>
                <a:ea typeface="宋体" pitchFamily="2" charset="-122"/>
                <a:cs typeface="+mn-cs"/>
              </a:defRPr>
            </a:lvl7pPr>
            <a:lvl8pPr marL="3200400" algn="l" defTabSz="914400" rtl="0" eaLnBrk="1" latinLnBrk="0" hangingPunct="1">
              <a:defRPr kern="1200">
                <a:solidFill>
                  <a:schemeClr val="tx1"/>
                </a:solidFill>
                <a:latin typeface="Calibri" pitchFamily="34" charset="0"/>
                <a:ea typeface="宋体" pitchFamily="2" charset="-122"/>
                <a:cs typeface="+mn-cs"/>
              </a:defRPr>
            </a:lvl8pPr>
            <a:lvl9pPr marL="3657600" algn="l" defTabSz="914400" rtl="0" eaLnBrk="1" latinLnBrk="0" hangingPunct="1">
              <a:defRPr kern="1200">
                <a:solidFill>
                  <a:schemeClr val="tx1"/>
                </a:solidFill>
                <a:latin typeface="Calibri" pitchFamily="34" charset="0"/>
                <a:ea typeface="宋体" pitchFamily="2" charset="-122"/>
                <a:cs typeface="+mn-cs"/>
              </a:defRPr>
            </a:lvl9pPr>
          </a:lstStyle>
          <a:p>
            <a:r>
              <a:rPr lang="en-US" altLang="zh-TW" sz="2400" b="1" dirty="0">
                <a:solidFill>
                  <a:schemeClr val="bg1">
                    <a:lumMod val="85000"/>
                  </a:schemeClr>
                </a:solidFill>
                <a:latin typeface="微软雅黑" pitchFamily="34" charset="-122"/>
                <a:ea typeface="微软雅黑" pitchFamily="34" charset="-122"/>
              </a:rPr>
              <a:t>4</a:t>
            </a:r>
            <a:r>
              <a:rPr lang="en-US" altLang="zh-TW" sz="2400" b="1" dirty="0" smtClean="0">
                <a:solidFill>
                  <a:schemeClr val="bg1">
                    <a:lumMod val="85000"/>
                  </a:schemeClr>
                </a:solidFill>
                <a:latin typeface="微软雅黑" pitchFamily="34" charset="-122"/>
                <a:ea typeface="微软雅黑" pitchFamily="34" charset="-122"/>
              </a:rPr>
              <a:t>.</a:t>
            </a:r>
            <a:r>
              <a:rPr lang="zh-TW" altLang="zh-CN" sz="2400" b="1" dirty="0">
                <a:solidFill>
                  <a:schemeClr val="bg1">
                    <a:lumMod val="85000"/>
                  </a:schemeClr>
                </a:solidFill>
                <a:latin typeface="黑体" panose="02010609060101010101" pitchFamily="49" charset="-122"/>
                <a:ea typeface="黑体" panose="02010609060101010101" pitchFamily="49" charset="-122"/>
              </a:rPr>
              <a:t>企業供應鏈與社會責任</a:t>
            </a:r>
            <a:endParaRPr lang="zh-TW" altLang="en-US" sz="2400" b="1" dirty="0">
              <a:solidFill>
                <a:schemeClr val="bg1">
                  <a:lumMod val="85000"/>
                </a:schemeClr>
              </a:solidFill>
              <a:latin typeface="黑体" panose="02010609060101010101" pitchFamily="49" charset="-122"/>
              <a:ea typeface="黑体" panose="02010609060101010101" pitchFamily="49" charset="-122"/>
            </a:endParaRPr>
          </a:p>
        </p:txBody>
      </p:sp>
      <p:sp>
        <p:nvSpPr>
          <p:cNvPr id="3" name="AutoShape 14"/>
          <p:cNvSpPr>
            <a:spLocks noChangeArrowheads="1"/>
          </p:cNvSpPr>
          <p:nvPr/>
        </p:nvSpPr>
        <p:spPr bwMode="gray">
          <a:xfrm>
            <a:off x="1150035" y="1124744"/>
            <a:ext cx="5495401" cy="688975"/>
          </a:xfrm>
          <a:prstGeom prst="roundRect">
            <a:avLst>
              <a:gd name="adj" fmla="val 50000"/>
            </a:avLst>
          </a:prstGeom>
          <a:noFill/>
          <a:ln w="38100" algn="ctr">
            <a:noFill/>
            <a:round/>
            <a:headEnd/>
            <a:tailEnd/>
          </a:ln>
        </p:spPr>
        <p:txBody>
          <a:bodyPr wrap="none" anchor="ctr"/>
          <a:lstStyle>
            <a:defPPr>
              <a:defRPr lang="zh-CN"/>
            </a:defPPr>
            <a:lvl1pPr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1pPr>
            <a:lvl2pPr marL="4572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2pPr>
            <a:lvl3pPr marL="9144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3pPr>
            <a:lvl4pPr marL="13716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4pPr>
            <a:lvl5pPr marL="18288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5pPr>
            <a:lvl6pPr marL="2286000" algn="l" defTabSz="914400" rtl="0" eaLnBrk="1" latinLnBrk="0" hangingPunct="1">
              <a:defRPr kern="1200">
                <a:solidFill>
                  <a:schemeClr val="tx1"/>
                </a:solidFill>
                <a:latin typeface="Calibri" pitchFamily="34" charset="0"/>
                <a:ea typeface="宋体" pitchFamily="2" charset="-122"/>
                <a:cs typeface="+mn-cs"/>
              </a:defRPr>
            </a:lvl6pPr>
            <a:lvl7pPr marL="2743200" algn="l" defTabSz="914400" rtl="0" eaLnBrk="1" latinLnBrk="0" hangingPunct="1">
              <a:defRPr kern="1200">
                <a:solidFill>
                  <a:schemeClr val="tx1"/>
                </a:solidFill>
                <a:latin typeface="Calibri" pitchFamily="34" charset="0"/>
                <a:ea typeface="宋体" pitchFamily="2" charset="-122"/>
                <a:cs typeface="+mn-cs"/>
              </a:defRPr>
            </a:lvl7pPr>
            <a:lvl8pPr marL="3200400" algn="l" defTabSz="914400" rtl="0" eaLnBrk="1" latinLnBrk="0" hangingPunct="1">
              <a:defRPr kern="1200">
                <a:solidFill>
                  <a:schemeClr val="tx1"/>
                </a:solidFill>
                <a:latin typeface="Calibri" pitchFamily="34" charset="0"/>
                <a:ea typeface="宋体" pitchFamily="2" charset="-122"/>
                <a:cs typeface="+mn-cs"/>
              </a:defRPr>
            </a:lvl8pPr>
            <a:lvl9pPr marL="3657600" algn="l" defTabSz="914400" rtl="0" eaLnBrk="1" latinLnBrk="0" hangingPunct="1">
              <a:defRPr kern="1200">
                <a:solidFill>
                  <a:schemeClr val="tx1"/>
                </a:solidFill>
                <a:latin typeface="Calibri" pitchFamily="34" charset="0"/>
                <a:ea typeface="宋体" pitchFamily="2" charset="-122"/>
                <a:cs typeface="+mn-cs"/>
              </a:defRPr>
            </a:lvl9pPr>
          </a:lstStyle>
          <a:p>
            <a:r>
              <a:rPr lang="en-US" altLang="zh-TW" sz="2400" b="1" dirty="0" smtClean="0">
                <a:solidFill>
                  <a:srgbClr val="000000"/>
                </a:solidFill>
                <a:latin typeface="微软雅黑" pitchFamily="34" charset="-122"/>
                <a:ea typeface="微软雅黑" pitchFamily="34" charset="-122"/>
              </a:rPr>
              <a:t>1.</a:t>
            </a:r>
            <a:r>
              <a:rPr lang="zh-TW" altLang="zh-CN" sz="2400" b="1" dirty="0">
                <a:latin typeface="黑体" panose="02010609060101010101" pitchFamily="49" charset="-122"/>
                <a:ea typeface="黑体" panose="02010609060101010101" pitchFamily="49" charset="-122"/>
              </a:rPr>
              <a:t>什麼是供應鏈？現在</a:t>
            </a:r>
            <a:r>
              <a:rPr lang="en-US" altLang="zh-CN" sz="2400" b="1" dirty="0">
                <a:latin typeface="黑体" panose="02010609060101010101" pitchFamily="49" charset="-122"/>
                <a:ea typeface="黑体" panose="02010609060101010101" pitchFamily="49" charset="-122"/>
              </a:rPr>
              <a:t>/</a:t>
            </a:r>
            <a:r>
              <a:rPr lang="zh-TW" altLang="zh-CN" sz="2400" b="1" dirty="0">
                <a:latin typeface="黑体" panose="02010609060101010101" pitchFamily="49" charset="-122"/>
                <a:ea typeface="黑体" panose="02010609060101010101" pitchFamily="49" charset="-122"/>
              </a:rPr>
              <a:t>未來的定義</a:t>
            </a:r>
            <a:endParaRPr lang="zh-TW" altLang="en-US" sz="2400" b="1" dirty="0">
              <a:solidFill>
                <a:srgbClr val="000000"/>
              </a:solidFill>
              <a:latin typeface="黑体" panose="02010609060101010101" pitchFamily="49" charset="-122"/>
              <a:ea typeface="黑体" panose="02010609060101010101" pitchFamily="49" charset="-122"/>
            </a:endParaRPr>
          </a:p>
        </p:txBody>
      </p:sp>
      <p:sp>
        <p:nvSpPr>
          <p:cNvPr id="4" name="AutoShape 14"/>
          <p:cNvSpPr>
            <a:spLocks noChangeArrowheads="1"/>
          </p:cNvSpPr>
          <p:nvPr/>
        </p:nvSpPr>
        <p:spPr bwMode="gray">
          <a:xfrm>
            <a:off x="1115616" y="2834258"/>
            <a:ext cx="4419600" cy="666750"/>
          </a:xfrm>
          <a:prstGeom prst="roundRect">
            <a:avLst>
              <a:gd name="adj" fmla="val 50000"/>
            </a:avLst>
          </a:prstGeom>
          <a:noFill/>
          <a:ln w="38100" algn="ctr">
            <a:noFill/>
            <a:round/>
            <a:headEnd/>
            <a:tailEnd/>
          </a:ln>
        </p:spPr>
        <p:txBody>
          <a:bodyPr wrap="none" anchor="ctr"/>
          <a:lstStyle>
            <a:defPPr>
              <a:defRPr lang="zh-CN"/>
            </a:defPPr>
            <a:lvl1pPr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1pPr>
            <a:lvl2pPr marL="4572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2pPr>
            <a:lvl3pPr marL="9144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3pPr>
            <a:lvl4pPr marL="13716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4pPr>
            <a:lvl5pPr marL="18288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5pPr>
            <a:lvl6pPr marL="2286000" algn="l" defTabSz="914400" rtl="0" eaLnBrk="1" latinLnBrk="0" hangingPunct="1">
              <a:defRPr kern="1200">
                <a:solidFill>
                  <a:schemeClr val="tx1"/>
                </a:solidFill>
                <a:latin typeface="Calibri" pitchFamily="34" charset="0"/>
                <a:ea typeface="宋体" pitchFamily="2" charset="-122"/>
                <a:cs typeface="+mn-cs"/>
              </a:defRPr>
            </a:lvl6pPr>
            <a:lvl7pPr marL="2743200" algn="l" defTabSz="914400" rtl="0" eaLnBrk="1" latinLnBrk="0" hangingPunct="1">
              <a:defRPr kern="1200">
                <a:solidFill>
                  <a:schemeClr val="tx1"/>
                </a:solidFill>
                <a:latin typeface="Calibri" pitchFamily="34" charset="0"/>
                <a:ea typeface="宋体" pitchFamily="2" charset="-122"/>
                <a:cs typeface="+mn-cs"/>
              </a:defRPr>
            </a:lvl7pPr>
            <a:lvl8pPr marL="3200400" algn="l" defTabSz="914400" rtl="0" eaLnBrk="1" latinLnBrk="0" hangingPunct="1">
              <a:defRPr kern="1200">
                <a:solidFill>
                  <a:schemeClr val="tx1"/>
                </a:solidFill>
                <a:latin typeface="Calibri" pitchFamily="34" charset="0"/>
                <a:ea typeface="宋体" pitchFamily="2" charset="-122"/>
                <a:cs typeface="+mn-cs"/>
              </a:defRPr>
            </a:lvl8pPr>
            <a:lvl9pPr marL="3657600" algn="l" defTabSz="914400" rtl="0" eaLnBrk="1" latinLnBrk="0" hangingPunct="1">
              <a:defRPr kern="1200">
                <a:solidFill>
                  <a:schemeClr val="tx1"/>
                </a:solidFill>
                <a:latin typeface="Calibri" pitchFamily="34" charset="0"/>
                <a:ea typeface="宋体" pitchFamily="2" charset="-122"/>
                <a:cs typeface="+mn-cs"/>
              </a:defRPr>
            </a:lvl9pPr>
          </a:lstStyle>
          <a:p>
            <a:r>
              <a:rPr lang="en-US" altLang="zh-TW" sz="2800" b="1" dirty="0">
                <a:solidFill>
                  <a:schemeClr val="bg1">
                    <a:lumMod val="85000"/>
                  </a:schemeClr>
                </a:solidFill>
                <a:latin typeface="微软雅黑" pitchFamily="34" charset="-122"/>
                <a:ea typeface="微软雅黑" pitchFamily="34" charset="-122"/>
              </a:rPr>
              <a:t>3</a:t>
            </a:r>
            <a:r>
              <a:rPr lang="en-US" altLang="zh-TW" sz="2400" b="1" dirty="0" smtClean="0">
                <a:solidFill>
                  <a:schemeClr val="bg1">
                    <a:lumMod val="85000"/>
                  </a:schemeClr>
                </a:solidFill>
                <a:latin typeface="微软雅黑" pitchFamily="34" charset="-122"/>
                <a:ea typeface="微软雅黑" pitchFamily="34" charset="-122"/>
              </a:rPr>
              <a:t>.</a:t>
            </a:r>
            <a:r>
              <a:rPr lang="zh-TW" altLang="zh-CN" sz="2400" b="1" dirty="0">
                <a:solidFill>
                  <a:schemeClr val="bg1">
                    <a:lumMod val="85000"/>
                  </a:schemeClr>
                </a:solidFill>
                <a:latin typeface="黑体" panose="02010609060101010101" pitchFamily="49" charset="-122"/>
                <a:ea typeface="黑体" panose="02010609060101010101" pitchFamily="49" charset="-122"/>
              </a:rPr>
              <a:t>供應鏈的湧動核心成份</a:t>
            </a:r>
            <a:r>
              <a:rPr lang="en-US" altLang="zh-CN" sz="2400" b="1" dirty="0">
                <a:solidFill>
                  <a:schemeClr val="bg1">
                    <a:lumMod val="85000"/>
                  </a:schemeClr>
                </a:solidFill>
                <a:latin typeface="黑体" panose="02010609060101010101" pitchFamily="49" charset="-122"/>
                <a:ea typeface="黑体" panose="02010609060101010101" pitchFamily="49" charset="-122"/>
              </a:rPr>
              <a:t>?</a:t>
            </a:r>
            <a:endParaRPr lang="zh-TW" altLang="en-US" sz="2400" b="1" dirty="0">
              <a:solidFill>
                <a:schemeClr val="bg1">
                  <a:lumMod val="85000"/>
                </a:schemeClr>
              </a:solidFill>
              <a:latin typeface="黑体" panose="02010609060101010101" pitchFamily="49" charset="-122"/>
              <a:ea typeface="黑体" panose="02010609060101010101" pitchFamily="49" charset="-122"/>
            </a:endParaRPr>
          </a:p>
        </p:txBody>
      </p:sp>
      <p:sp>
        <p:nvSpPr>
          <p:cNvPr id="5" name="AutoShape 11"/>
          <p:cNvSpPr>
            <a:spLocks noChangeArrowheads="1"/>
          </p:cNvSpPr>
          <p:nvPr/>
        </p:nvSpPr>
        <p:spPr bwMode="gray">
          <a:xfrm>
            <a:off x="1160512" y="4498418"/>
            <a:ext cx="4419600" cy="652463"/>
          </a:xfrm>
          <a:prstGeom prst="roundRect">
            <a:avLst>
              <a:gd name="adj" fmla="val 50000"/>
            </a:avLst>
          </a:prstGeom>
          <a:noFill/>
          <a:ln w="38100" algn="ctr">
            <a:noFill/>
            <a:round/>
            <a:headEnd/>
            <a:tailEnd/>
          </a:ln>
        </p:spPr>
        <p:txBody>
          <a:bodyPr wrap="none" anchor="ctr"/>
          <a:lstStyle>
            <a:defPPr>
              <a:defRPr lang="zh-CN"/>
            </a:defPPr>
            <a:lvl1pPr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1pPr>
            <a:lvl2pPr marL="4572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2pPr>
            <a:lvl3pPr marL="9144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3pPr>
            <a:lvl4pPr marL="13716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4pPr>
            <a:lvl5pPr marL="18288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5pPr>
            <a:lvl6pPr marL="2286000" algn="l" defTabSz="914400" rtl="0" eaLnBrk="1" latinLnBrk="0" hangingPunct="1">
              <a:defRPr kern="1200">
                <a:solidFill>
                  <a:schemeClr val="tx1"/>
                </a:solidFill>
                <a:latin typeface="Calibri" pitchFamily="34" charset="0"/>
                <a:ea typeface="宋体" pitchFamily="2" charset="-122"/>
                <a:cs typeface="+mn-cs"/>
              </a:defRPr>
            </a:lvl6pPr>
            <a:lvl7pPr marL="2743200" algn="l" defTabSz="914400" rtl="0" eaLnBrk="1" latinLnBrk="0" hangingPunct="1">
              <a:defRPr kern="1200">
                <a:solidFill>
                  <a:schemeClr val="tx1"/>
                </a:solidFill>
                <a:latin typeface="Calibri" pitchFamily="34" charset="0"/>
                <a:ea typeface="宋体" pitchFamily="2" charset="-122"/>
                <a:cs typeface="+mn-cs"/>
              </a:defRPr>
            </a:lvl7pPr>
            <a:lvl8pPr marL="3200400" algn="l" defTabSz="914400" rtl="0" eaLnBrk="1" latinLnBrk="0" hangingPunct="1">
              <a:defRPr kern="1200">
                <a:solidFill>
                  <a:schemeClr val="tx1"/>
                </a:solidFill>
                <a:latin typeface="Calibri" pitchFamily="34" charset="0"/>
                <a:ea typeface="宋体" pitchFamily="2" charset="-122"/>
                <a:cs typeface="+mn-cs"/>
              </a:defRPr>
            </a:lvl8pPr>
            <a:lvl9pPr marL="3657600" algn="l" defTabSz="914400" rtl="0" eaLnBrk="1" latinLnBrk="0" hangingPunct="1">
              <a:defRPr kern="1200">
                <a:solidFill>
                  <a:schemeClr val="tx1"/>
                </a:solidFill>
                <a:latin typeface="Calibri" pitchFamily="34" charset="0"/>
                <a:ea typeface="宋体" pitchFamily="2" charset="-122"/>
                <a:cs typeface="+mn-cs"/>
              </a:defRPr>
            </a:lvl9pPr>
          </a:lstStyle>
          <a:p>
            <a:r>
              <a:rPr lang="en-US" altLang="zh-CN" sz="2400" b="1" dirty="0">
                <a:solidFill>
                  <a:schemeClr val="bg1">
                    <a:lumMod val="85000"/>
                  </a:schemeClr>
                </a:solidFill>
                <a:latin typeface="微软雅黑" pitchFamily="34" charset="-122"/>
                <a:ea typeface="微软雅黑" pitchFamily="34" charset="-122"/>
              </a:rPr>
              <a:t>5</a:t>
            </a:r>
            <a:r>
              <a:rPr lang="en-US" altLang="zh-TW" sz="2400" b="1" dirty="0" smtClean="0">
                <a:solidFill>
                  <a:schemeClr val="bg1">
                    <a:lumMod val="85000"/>
                  </a:schemeClr>
                </a:solidFill>
                <a:latin typeface="微软雅黑" pitchFamily="34" charset="-122"/>
                <a:ea typeface="微软雅黑" pitchFamily="34" charset="-122"/>
              </a:rPr>
              <a:t>.</a:t>
            </a:r>
            <a:r>
              <a:rPr lang="zh-TW" altLang="zh-CN" sz="2400" b="1" dirty="0">
                <a:solidFill>
                  <a:schemeClr val="bg1">
                    <a:lumMod val="85000"/>
                  </a:schemeClr>
                </a:solidFill>
                <a:latin typeface="黑体" panose="02010609060101010101" pitchFamily="49" charset="-122"/>
                <a:ea typeface="黑体" panose="02010609060101010101" pitchFamily="49" charset="-122"/>
              </a:rPr>
              <a:t>十年磨一劍</a:t>
            </a:r>
            <a:r>
              <a:rPr lang="en-US" altLang="zh-CN" sz="2400" b="1" dirty="0">
                <a:solidFill>
                  <a:schemeClr val="bg1">
                    <a:lumMod val="85000"/>
                  </a:schemeClr>
                </a:solidFill>
                <a:latin typeface="黑体" panose="02010609060101010101" pitchFamily="49" charset="-122"/>
                <a:ea typeface="黑体" panose="02010609060101010101" pitchFamily="49" charset="-122"/>
              </a:rPr>
              <a:t> - </a:t>
            </a:r>
            <a:r>
              <a:rPr lang="zh-TW" altLang="zh-CN" sz="2400" b="1" dirty="0">
                <a:solidFill>
                  <a:schemeClr val="bg1">
                    <a:lumMod val="85000"/>
                  </a:schemeClr>
                </a:solidFill>
                <a:latin typeface="黑体" panose="02010609060101010101" pitchFamily="49" charset="-122"/>
                <a:ea typeface="黑体" panose="02010609060101010101" pitchFamily="49" charset="-122"/>
              </a:rPr>
              <a:t>更新</a:t>
            </a:r>
            <a:endParaRPr lang="zh-TW" altLang="en-US" sz="2400" b="1" dirty="0">
              <a:solidFill>
                <a:schemeClr val="bg1">
                  <a:lumMod val="85000"/>
                </a:schemeClr>
              </a:solidFill>
              <a:latin typeface="黑体" panose="02010609060101010101" pitchFamily="49" charset="-122"/>
              <a:ea typeface="黑体" panose="02010609060101010101" pitchFamily="49" charset="-122"/>
            </a:endParaRPr>
          </a:p>
        </p:txBody>
      </p:sp>
      <p:sp>
        <p:nvSpPr>
          <p:cNvPr id="6" name="AutoShape 11"/>
          <p:cNvSpPr>
            <a:spLocks noChangeArrowheads="1"/>
          </p:cNvSpPr>
          <p:nvPr/>
        </p:nvSpPr>
        <p:spPr bwMode="gray">
          <a:xfrm>
            <a:off x="1115616" y="1984450"/>
            <a:ext cx="6052694" cy="652462"/>
          </a:xfrm>
          <a:prstGeom prst="roundRect">
            <a:avLst>
              <a:gd name="adj" fmla="val 50000"/>
            </a:avLst>
          </a:prstGeom>
          <a:noFill/>
          <a:ln w="38100" algn="ctr">
            <a:noFill/>
            <a:round/>
            <a:headEnd/>
            <a:tailEnd/>
          </a:ln>
        </p:spPr>
        <p:txBody>
          <a:bodyPr wrap="none" anchor="ctr"/>
          <a:lstStyle>
            <a:defPPr>
              <a:defRPr lang="zh-CN"/>
            </a:defPPr>
            <a:lvl1pPr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1pPr>
            <a:lvl2pPr marL="4572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2pPr>
            <a:lvl3pPr marL="9144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3pPr>
            <a:lvl4pPr marL="13716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4pPr>
            <a:lvl5pPr marL="18288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5pPr>
            <a:lvl6pPr marL="2286000" algn="l" defTabSz="914400" rtl="0" eaLnBrk="1" latinLnBrk="0" hangingPunct="1">
              <a:defRPr kern="1200">
                <a:solidFill>
                  <a:schemeClr val="tx1"/>
                </a:solidFill>
                <a:latin typeface="Calibri" pitchFamily="34" charset="0"/>
                <a:ea typeface="宋体" pitchFamily="2" charset="-122"/>
                <a:cs typeface="+mn-cs"/>
              </a:defRPr>
            </a:lvl6pPr>
            <a:lvl7pPr marL="2743200" algn="l" defTabSz="914400" rtl="0" eaLnBrk="1" latinLnBrk="0" hangingPunct="1">
              <a:defRPr kern="1200">
                <a:solidFill>
                  <a:schemeClr val="tx1"/>
                </a:solidFill>
                <a:latin typeface="Calibri" pitchFamily="34" charset="0"/>
                <a:ea typeface="宋体" pitchFamily="2" charset="-122"/>
                <a:cs typeface="+mn-cs"/>
              </a:defRPr>
            </a:lvl7pPr>
            <a:lvl8pPr marL="3200400" algn="l" defTabSz="914400" rtl="0" eaLnBrk="1" latinLnBrk="0" hangingPunct="1">
              <a:defRPr kern="1200">
                <a:solidFill>
                  <a:schemeClr val="tx1"/>
                </a:solidFill>
                <a:latin typeface="Calibri" pitchFamily="34" charset="0"/>
                <a:ea typeface="宋体" pitchFamily="2" charset="-122"/>
                <a:cs typeface="+mn-cs"/>
              </a:defRPr>
            </a:lvl8pPr>
            <a:lvl9pPr marL="3657600" algn="l" defTabSz="914400" rtl="0" eaLnBrk="1" latinLnBrk="0" hangingPunct="1">
              <a:defRPr kern="1200">
                <a:solidFill>
                  <a:schemeClr val="tx1"/>
                </a:solidFill>
                <a:latin typeface="Calibri" pitchFamily="34" charset="0"/>
                <a:ea typeface="宋体" pitchFamily="2" charset="-122"/>
                <a:cs typeface="+mn-cs"/>
              </a:defRPr>
            </a:lvl9pPr>
          </a:lstStyle>
          <a:p>
            <a:r>
              <a:rPr lang="en-US" altLang="zh-TW" sz="2400" b="1" dirty="0" smtClean="0">
                <a:solidFill>
                  <a:schemeClr val="bg1">
                    <a:lumMod val="85000"/>
                  </a:schemeClr>
                </a:solidFill>
                <a:latin typeface="微软雅黑" pitchFamily="34" charset="-122"/>
                <a:ea typeface="微软雅黑" pitchFamily="34" charset="-122"/>
              </a:rPr>
              <a:t>2.</a:t>
            </a:r>
            <a:r>
              <a:rPr lang="zh-TW" altLang="zh-CN" sz="2400" b="1" dirty="0">
                <a:solidFill>
                  <a:schemeClr val="bg1">
                    <a:lumMod val="85000"/>
                  </a:schemeClr>
                </a:solidFill>
                <a:latin typeface="黑体" panose="02010609060101010101" pitchFamily="49" charset="-122"/>
                <a:ea typeface="黑体" panose="02010609060101010101" pitchFamily="49" charset="-122"/>
              </a:rPr>
              <a:t>臺灣</a:t>
            </a:r>
            <a:r>
              <a:rPr lang="en-US" altLang="zh-CN" sz="2400" b="1" dirty="0">
                <a:solidFill>
                  <a:schemeClr val="bg1">
                    <a:lumMod val="85000"/>
                  </a:schemeClr>
                </a:solidFill>
                <a:latin typeface="黑体" panose="02010609060101010101" pitchFamily="49" charset="-122"/>
                <a:ea typeface="黑体" panose="02010609060101010101" pitchFamily="49" charset="-122"/>
              </a:rPr>
              <a:t>/</a:t>
            </a:r>
            <a:r>
              <a:rPr lang="zh-TW" altLang="zh-CN" sz="2400" b="1" dirty="0">
                <a:solidFill>
                  <a:schemeClr val="bg1">
                    <a:lumMod val="85000"/>
                  </a:schemeClr>
                </a:solidFill>
                <a:latin typeface="黑体" panose="02010609060101010101" pitchFamily="49" charset="-122"/>
                <a:ea typeface="黑体" panose="02010609060101010101" pitchFamily="49" charset="-122"/>
              </a:rPr>
              <a:t>中國大陸</a:t>
            </a:r>
            <a:r>
              <a:rPr lang="en-US" altLang="zh-CN" sz="2400" b="1" dirty="0">
                <a:solidFill>
                  <a:schemeClr val="bg1">
                    <a:lumMod val="85000"/>
                  </a:schemeClr>
                </a:solidFill>
                <a:latin typeface="黑体" panose="02010609060101010101" pitchFamily="49" charset="-122"/>
                <a:ea typeface="黑体" panose="02010609060101010101" pitchFamily="49" charset="-122"/>
              </a:rPr>
              <a:t>/</a:t>
            </a:r>
            <a:r>
              <a:rPr lang="zh-TW" altLang="zh-CN" sz="2400" b="1" dirty="0">
                <a:solidFill>
                  <a:schemeClr val="bg1">
                    <a:lumMod val="85000"/>
                  </a:schemeClr>
                </a:solidFill>
                <a:latin typeface="黑体" panose="02010609060101010101" pitchFamily="49" charset="-122"/>
                <a:ea typeface="黑体" panose="02010609060101010101" pitchFamily="49" charset="-122"/>
              </a:rPr>
              <a:t>兩岸互動供應鏈的現狀</a:t>
            </a:r>
            <a:endParaRPr lang="zh-TW" altLang="en-US" sz="2400" b="1" dirty="0">
              <a:solidFill>
                <a:schemeClr val="bg1">
                  <a:lumMod val="85000"/>
                </a:schemeClr>
              </a:solidFill>
              <a:latin typeface="黑体" panose="02010609060101010101" pitchFamily="49" charset="-122"/>
              <a:ea typeface="黑体" panose="02010609060101010101" pitchFamily="49" charset="-122"/>
            </a:endParaRPr>
          </a:p>
        </p:txBody>
      </p:sp>
    </p:spTree>
    <p:extLst>
      <p:ext uri="{BB962C8B-B14F-4D97-AF65-F5344CB8AC3E}">
        <p14:creationId xmlns:p14="http://schemas.microsoft.com/office/powerpoint/2010/main" val="3734362331"/>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476672"/>
            <a:ext cx="5415265" cy="523220"/>
          </a:xfrm>
          <a:prstGeom prst="rect">
            <a:avLst/>
          </a:prstGeom>
          <a:noFill/>
        </p:spPr>
        <p:txBody>
          <a:bodyPr wrap="none" rtlCol="0">
            <a:spAutoFit/>
          </a:bodyPr>
          <a:lstStyle/>
          <a:p>
            <a:r>
              <a:rPr lang="zh-TW" altLang="zh-CN" sz="2800" b="1" dirty="0" smtClean="0">
                <a:latin typeface="黑体" panose="02010609060101010101" pitchFamily="49" charset="-122"/>
                <a:ea typeface="黑体" panose="02010609060101010101" pitchFamily="49" charset="-122"/>
              </a:rPr>
              <a:t>什麼是供應鏈？現在</a:t>
            </a:r>
            <a:r>
              <a:rPr lang="en-US" altLang="zh-CN" sz="2800" b="1" dirty="0" smtClean="0">
                <a:latin typeface="黑体" panose="02010609060101010101" pitchFamily="49" charset="-122"/>
                <a:ea typeface="黑体" panose="02010609060101010101" pitchFamily="49" charset="-122"/>
              </a:rPr>
              <a:t>/</a:t>
            </a:r>
            <a:r>
              <a:rPr lang="zh-TW" altLang="zh-CN" sz="2800" b="1" dirty="0" smtClean="0">
                <a:latin typeface="黑体" panose="02010609060101010101" pitchFamily="49" charset="-122"/>
                <a:ea typeface="黑体" panose="02010609060101010101" pitchFamily="49" charset="-122"/>
              </a:rPr>
              <a:t>未來的定義</a:t>
            </a:r>
            <a:endParaRPr lang="zh-TW" altLang="en-US" sz="2800" b="1" dirty="0">
              <a:solidFill>
                <a:srgbClr val="000000"/>
              </a:solidFill>
              <a:latin typeface="黑体" panose="02010609060101010101" pitchFamily="49" charset="-122"/>
              <a:ea typeface="黑体" panose="02010609060101010101" pitchFamily="49" charset="-122"/>
            </a:endParaRPr>
          </a:p>
        </p:txBody>
      </p:sp>
      <p:cxnSp>
        <p:nvCxnSpPr>
          <p:cNvPr id="4" name="直接连接符 3"/>
          <p:cNvCxnSpPr/>
          <p:nvPr/>
        </p:nvCxnSpPr>
        <p:spPr>
          <a:xfrm>
            <a:off x="179512" y="999892"/>
            <a:ext cx="8784976" cy="0"/>
          </a:xfrm>
          <a:prstGeom prst="line">
            <a:avLst/>
          </a:prstGeom>
          <a:ln w="38100">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475656" y="2708920"/>
            <a:ext cx="6032421" cy="1015663"/>
          </a:xfrm>
          <a:prstGeom prst="rect">
            <a:avLst/>
          </a:prstGeom>
          <a:noFill/>
        </p:spPr>
        <p:txBody>
          <a:bodyPr wrap="none" rtlCol="0">
            <a:spAutoFit/>
          </a:bodyPr>
          <a:lstStyle/>
          <a:p>
            <a:r>
              <a:rPr lang="zh-TW" altLang="zh-CN" sz="4800" b="1" dirty="0" smtClean="0">
                <a:solidFill>
                  <a:srgbClr val="000000"/>
                </a:solidFill>
                <a:latin typeface="华文细黑" panose="02010600040101010101" pitchFamily="2" charset="-122"/>
                <a:ea typeface="华文细黑" panose="02010600040101010101" pitchFamily="2" charset="-122"/>
              </a:rPr>
              <a:t>當然起源於</a:t>
            </a:r>
            <a:r>
              <a:rPr lang="zh-TW" altLang="en-US" sz="4800" b="1" dirty="0" smtClean="0">
                <a:solidFill>
                  <a:srgbClr val="000000"/>
                </a:solidFill>
                <a:latin typeface="华文细黑" panose="02010600040101010101" pitchFamily="2" charset="-122"/>
                <a:ea typeface="华文细黑" panose="02010600040101010101" pitchFamily="2" charset="-122"/>
              </a:rPr>
              <a:t>“</a:t>
            </a:r>
            <a:r>
              <a:rPr lang="zh-TW" altLang="zh-CN" sz="6000" b="1" dirty="0" smtClean="0">
                <a:solidFill>
                  <a:srgbClr val="000000"/>
                </a:solidFill>
                <a:latin typeface="华文细黑" panose="02010600040101010101" pitchFamily="2" charset="-122"/>
                <a:ea typeface="华文细黑" panose="02010600040101010101" pitchFamily="2" charset="-122"/>
              </a:rPr>
              <a:t>需求</a:t>
            </a:r>
            <a:r>
              <a:rPr lang="zh-TW" altLang="zh-CN" sz="4800" b="1" dirty="0">
                <a:solidFill>
                  <a:srgbClr val="000000"/>
                </a:solidFill>
                <a:latin typeface="华文细黑" panose="02010600040101010101" pitchFamily="2" charset="-122"/>
                <a:ea typeface="华文细黑" panose="02010600040101010101" pitchFamily="2" charset="-122"/>
              </a:rPr>
              <a:t>”</a:t>
            </a:r>
            <a:endParaRPr lang="zh-CN" altLang="en-US" sz="4800" b="1" dirty="0">
              <a:solidFill>
                <a:srgbClr val="000000"/>
              </a:solidFill>
              <a:latin typeface="华文细黑" panose="02010600040101010101" pitchFamily="2" charset="-122"/>
              <a:ea typeface="华文细黑" panose="02010600040101010101" pitchFamily="2" charset="-122"/>
            </a:endParaRPr>
          </a:p>
        </p:txBody>
      </p:sp>
      <p:sp>
        <p:nvSpPr>
          <p:cNvPr id="3" name="向右箭號 2"/>
          <p:cNvSpPr/>
          <p:nvPr/>
        </p:nvSpPr>
        <p:spPr>
          <a:xfrm flipV="1">
            <a:off x="8604448" y="6453336"/>
            <a:ext cx="360040" cy="216024"/>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zh-TW" altLang="en-US"/>
          </a:p>
        </p:txBody>
      </p:sp>
    </p:spTree>
    <p:extLst>
      <p:ext uri="{BB962C8B-B14F-4D97-AF65-F5344CB8AC3E}">
        <p14:creationId xmlns:p14="http://schemas.microsoft.com/office/powerpoint/2010/main" val="4022189975"/>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476672"/>
            <a:ext cx="5415265" cy="523220"/>
          </a:xfrm>
          <a:prstGeom prst="rect">
            <a:avLst/>
          </a:prstGeom>
          <a:noFill/>
        </p:spPr>
        <p:txBody>
          <a:bodyPr wrap="none" rtlCol="0">
            <a:spAutoFit/>
          </a:bodyPr>
          <a:lstStyle/>
          <a:p>
            <a:r>
              <a:rPr lang="zh-TW" altLang="zh-CN" sz="2800" b="1" dirty="0" smtClean="0">
                <a:latin typeface="黑体" panose="02010609060101010101" pitchFamily="49" charset="-122"/>
                <a:ea typeface="黑体" panose="02010609060101010101" pitchFamily="49" charset="-122"/>
              </a:rPr>
              <a:t>什麼是供應鏈？現在</a:t>
            </a:r>
            <a:r>
              <a:rPr lang="en-US" altLang="zh-CN" sz="2800" b="1" dirty="0" smtClean="0">
                <a:latin typeface="黑体" panose="02010609060101010101" pitchFamily="49" charset="-122"/>
                <a:ea typeface="黑体" panose="02010609060101010101" pitchFamily="49" charset="-122"/>
              </a:rPr>
              <a:t>/</a:t>
            </a:r>
            <a:r>
              <a:rPr lang="zh-TW" altLang="zh-CN" sz="2800" b="1" dirty="0" smtClean="0">
                <a:latin typeface="黑体" panose="02010609060101010101" pitchFamily="49" charset="-122"/>
                <a:ea typeface="黑体" panose="02010609060101010101" pitchFamily="49" charset="-122"/>
              </a:rPr>
              <a:t>未來的定義</a:t>
            </a:r>
            <a:endParaRPr lang="zh-TW" altLang="en-US" sz="2800" b="1" dirty="0">
              <a:solidFill>
                <a:srgbClr val="000000"/>
              </a:solidFill>
              <a:latin typeface="黑体" panose="02010609060101010101" pitchFamily="49" charset="-122"/>
              <a:ea typeface="黑体" panose="02010609060101010101" pitchFamily="49" charset="-122"/>
            </a:endParaRPr>
          </a:p>
        </p:txBody>
      </p:sp>
      <p:cxnSp>
        <p:nvCxnSpPr>
          <p:cNvPr id="4" name="直接连接符 3"/>
          <p:cNvCxnSpPr/>
          <p:nvPr/>
        </p:nvCxnSpPr>
        <p:spPr>
          <a:xfrm>
            <a:off x="179512" y="999892"/>
            <a:ext cx="8784976" cy="0"/>
          </a:xfrm>
          <a:prstGeom prst="line">
            <a:avLst/>
          </a:prstGeom>
          <a:ln w="38100">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sp>
        <p:nvSpPr>
          <p:cNvPr id="3" name="饼形 2"/>
          <p:cNvSpPr/>
          <p:nvPr/>
        </p:nvSpPr>
        <p:spPr>
          <a:xfrm>
            <a:off x="611560" y="1982572"/>
            <a:ext cx="900100" cy="792088"/>
          </a:xfrm>
          <a:prstGeom prst="pie">
            <a:avLst>
              <a:gd name="adj1" fmla="val 324185"/>
              <a:gd name="adj2" fmla="val 16200000"/>
            </a:avLst>
          </a:prstGeom>
          <a:solidFill>
            <a:schemeClr val="accent2">
              <a:lumMod val="40000"/>
              <a:lumOff val="60000"/>
            </a:schemeClr>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6" name="六边形 5"/>
          <p:cNvSpPr/>
          <p:nvPr/>
        </p:nvSpPr>
        <p:spPr>
          <a:xfrm>
            <a:off x="2123728" y="1988840"/>
            <a:ext cx="720080" cy="576064"/>
          </a:xfrm>
          <a:prstGeom prst="hexagon">
            <a:avLst/>
          </a:prstGeom>
          <a:solidFill>
            <a:srgbClr val="CCFFCC"/>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圆柱形 7"/>
          <p:cNvSpPr/>
          <p:nvPr/>
        </p:nvSpPr>
        <p:spPr>
          <a:xfrm>
            <a:off x="1763688" y="3789040"/>
            <a:ext cx="648072" cy="504056"/>
          </a:xfrm>
          <a:prstGeom prst="can">
            <a:avLst/>
          </a:prstGeom>
          <a:solidFill>
            <a:schemeClr val="accent2">
              <a:lumMod val="40000"/>
              <a:lumOff val="60000"/>
            </a:schemeClr>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椭圆形标注 14"/>
          <p:cNvSpPr/>
          <p:nvPr/>
        </p:nvSpPr>
        <p:spPr>
          <a:xfrm>
            <a:off x="3419872" y="2295854"/>
            <a:ext cx="648072" cy="648072"/>
          </a:xfrm>
          <a:prstGeom prst="wedgeEllipseCallout">
            <a:avLst/>
          </a:prstGeom>
          <a:solidFill>
            <a:srgbClr val="0000FF"/>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圆角矩形标注 15"/>
          <p:cNvSpPr/>
          <p:nvPr/>
        </p:nvSpPr>
        <p:spPr>
          <a:xfrm>
            <a:off x="935596" y="4725144"/>
            <a:ext cx="828092" cy="540060"/>
          </a:xfrm>
          <a:prstGeom prst="wedgeRoundRectCallout">
            <a:avLst/>
          </a:prstGeom>
          <a:solidFill>
            <a:srgbClr val="FF6600"/>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椭圆 16"/>
          <p:cNvSpPr/>
          <p:nvPr/>
        </p:nvSpPr>
        <p:spPr>
          <a:xfrm>
            <a:off x="251520" y="1844824"/>
            <a:ext cx="1620180" cy="1099102"/>
          </a:xfrm>
          <a:prstGeom prst="ellipse">
            <a:avLst/>
          </a:prstGeom>
          <a:noFill/>
          <a:ln>
            <a:miter lim="800000"/>
          </a:ln>
          <a:effectLst>
            <a:glow rad="1397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椭圆 17"/>
          <p:cNvSpPr/>
          <p:nvPr/>
        </p:nvSpPr>
        <p:spPr>
          <a:xfrm>
            <a:off x="3059832" y="2077870"/>
            <a:ext cx="1296144" cy="1099102"/>
          </a:xfrm>
          <a:prstGeom prst="ellipse">
            <a:avLst/>
          </a:prstGeom>
          <a:noFill/>
          <a:ln>
            <a:miter lim="800000"/>
          </a:ln>
          <a:effectLst>
            <a:glow rad="1397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椭圆 18"/>
          <p:cNvSpPr/>
          <p:nvPr/>
        </p:nvSpPr>
        <p:spPr>
          <a:xfrm>
            <a:off x="6032362" y="2951457"/>
            <a:ext cx="1296144" cy="1099102"/>
          </a:xfrm>
          <a:prstGeom prst="ellipse">
            <a:avLst/>
          </a:prstGeom>
          <a:noFill/>
          <a:ln>
            <a:miter lim="800000"/>
          </a:ln>
          <a:effectLst>
            <a:glow rad="1397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椭圆 19"/>
          <p:cNvSpPr/>
          <p:nvPr/>
        </p:nvSpPr>
        <p:spPr>
          <a:xfrm>
            <a:off x="1475656" y="3501008"/>
            <a:ext cx="1296144" cy="1099102"/>
          </a:xfrm>
          <a:prstGeom prst="ellipse">
            <a:avLst/>
          </a:prstGeom>
          <a:noFill/>
          <a:ln>
            <a:miter lim="800000"/>
          </a:ln>
          <a:effectLst>
            <a:glow rad="1397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椭圆 20"/>
          <p:cNvSpPr/>
          <p:nvPr/>
        </p:nvSpPr>
        <p:spPr>
          <a:xfrm>
            <a:off x="755576" y="4437112"/>
            <a:ext cx="1296144" cy="1099102"/>
          </a:xfrm>
          <a:prstGeom prst="ellipse">
            <a:avLst/>
          </a:prstGeom>
          <a:noFill/>
          <a:ln>
            <a:miter lim="800000"/>
          </a:ln>
          <a:effectLst>
            <a:glow rad="1397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椭圆 21"/>
          <p:cNvSpPr/>
          <p:nvPr/>
        </p:nvSpPr>
        <p:spPr>
          <a:xfrm>
            <a:off x="4932040" y="1412776"/>
            <a:ext cx="1584176" cy="1302060"/>
          </a:xfrm>
          <a:prstGeom prst="ellipse">
            <a:avLst/>
          </a:prstGeom>
          <a:noFill/>
          <a:ln>
            <a:miter lim="800000"/>
          </a:ln>
          <a:effectLst>
            <a:glow rad="1397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椭圆 22"/>
          <p:cNvSpPr/>
          <p:nvPr/>
        </p:nvSpPr>
        <p:spPr>
          <a:xfrm>
            <a:off x="7164288" y="1753834"/>
            <a:ext cx="1296144" cy="1099102"/>
          </a:xfrm>
          <a:prstGeom prst="ellipse">
            <a:avLst/>
          </a:prstGeom>
          <a:noFill/>
          <a:ln>
            <a:miter lim="800000"/>
          </a:ln>
          <a:effectLst>
            <a:glow rad="1397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椭圆 23"/>
          <p:cNvSpPr/>
          <p:nvPr/>
        </p:nvSpPr>
        <p:spPr>
          <a:xfrm>
            <a:off x="3779912" y="4293096"/>
            <a:ext cx="1453480" cy="1315068"/>
          </a:xfrm>
          <a:prstGeom prst="ellipse">
            <a:avLst/>
          </a:prstGeom>
          <a:noFill/>
          <a:ln>
            <a:miter lim="800000"/>
          </a:ln>
          <a:effectLst>
            <a:glow rad="1397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5" name="椭圆 24"/>
          <p:cNvSpPr/>
          <p:nvPr/>
        </p:nvSpPr>
        <p:spPr>
          <a:xfrm>
            <a:off x="7164288" y="3717032"/>
            <a:ext cx="1296144" cy="1099102"/>
          </a:xfrm>
          <a:prstGeom prst="ellipse">
            <a:avLst/>
          </a:prstGeom>
          <a:noFill/>
          <a:ln>
            <a:miter lim="800000"/>
          </a:ln>
          <a:effectLst>
            <a:glow rad="1397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6" name="椭圆 25"/>
          <p:cNvSpPr/>
          <p:nvPr/>
        </p:nvSpPr>
        <p:spPr>
          <a:xfrm>
            <a:off x="1835696" y="1700808"/>
            <a:ext cx="1296144" cy="1099102"/>
          </a:xfrm>
          <a:prstGeom prst="ellipse">
            <a:avLst/>
          </a:prstGeom>
          <a:noFill/>
          <a:ln>
            <a:miter lim="800000"/>
          </a:ln>
          <a:effectLst>
            <a:glow rad="1397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7" name="椭圆 26"/>
          <p:cNvSpPr/>
          <p:nvPr/>
        </p:nvSpPr>
        <p:spPr>
          <a:xfrm>
            <a:off x="3995936" y="3501007"/>
            <a:ext cx="936104" cy="792089"/>
          </a:xfrm>
          <a:prstGeom prst="ellipse">
            <a:avLst/>
          </a:prstGeom>
          <a:noFill/>
          <a:ln>
            <a:miter lim="800000"/>
          </a:ln>
          <a:effectLst>
            <a:glow rad="1397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椭圆 27"/>
          <p:cNvSpPr/>
          <p:nvPr/>
        </p:nvSpPr>
        <p:spPr>
          <a:xfrm>
            <a:off x="5292080" y="4941168"/>
            <a:ext cx="2520280" cy="1649212"/>
          </a:xfrm>
          <a:prstGeom prst="ellipse">
            <a:avLst/>
          </a:prstGeom>
          <a:noFill/>
          <a:ln>
            <a:miter lim="800000"/>
          </a:ln>
          <a:effectLst>
            <a:glow rad="1397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9" name="缺角矩形 28"/>
          <p:cNvSpPr/>
          <p:nvPr/>
        </p:nvSpPr>
        <p:spPr>
          <a:xfrm>
            <a:off x="4255122" y="3656544"/>
            <a:ext cx="460894" cy="467046"/>
          </a:xfrm>
          <a:prstGeom prst="plaque">
            <a:avLst/>
          </a:prstGeom>
          <a:solidFill>
            <a:srgbClr val="008000"/>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0" name="云形 29"/>
          <p:cNvSpPr/>
          <p:nvPr/>
        </p:nvSpPr>
        <p:spPr>
          <a:xfrm>
            <a:off x="4048688" y="4446574"/>
            <a:ext cx="902608" cy="1008112"/>
          </a:xfrm>
          <a:prstGeom prst="cloud">
            <a:avLst/>
          </a:prstGeom>
          <a:solidFill>
            <a:schemeClr val="accent2">
              <a:lumMod val="40000"/>
              <a:lumOff val="60000"/>
            </a:schemeClr>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1" name="七角星 30"/>
          <p:cNvSpPr/>
          <p:nvPr/>
        </p:nvSpPr>
        <p:spPr>
          <a:xfrm>
            <a:off x="7380312" y="3861048"/>
            <a:ext cx="828092" cy="792088"/>
          </a:xfrm>
          <a:prstGeom prst="star7">
            <a:avLst/>
          </a:prstGeom>
          <a:solidFill>
            <a:schemeClr val="accent2">
              <a:lumMod val="40000"/>
              <a:lumOff val="60000"/>
            </a:schemeClr>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2" name="前凸带形 31"/>
          <p:cNvSpPr/>
          <p:nvPr/>
        </p:nvSpPr>
        <p:spPr>
          <a:xfrm>
            <a:off x="5292080" y="1772816"/>
            <a:ext cx="936104" cy="576064"/>
          </a:xfrm>
          <a:prstGeom prst="ribbon">
            <a:avLst/>
          </a:prstGeom>
          <a:solidFill>
            <a:schemeClr val="bg2">
              <a:lumMod val="75000"/>
            </a:schemeClr>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3" name="竖卷形 32"/>
          <p:cNvSpPr/>
          <p:nvPr/>
        </p:nvSpPr>
        <p:spPr>
          <a:xfrm>
            <a:off x="6307413" y="3176972"/>
            <a:ext cx="648072" cy="648072"/>
          </a:xfrm>
          <a:prstGeom prst="verticalScroll">
            <a:avLst/>
          </a:prstGeom>
          <a:solidFill>
            <a:srgbClr val="FFFF00"/>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4" name="横卷形 33"/>
          <p:cNvSpPr/>
          <p:nvPr/>
        </p:nvSpPr>
        <p:spPr>
          <a:xfrm>
            <a:off x="6480212" y="5730044"/>
            <a:ext cx="864096" cy="648072"/>
          </a:xfrm>
          <a:prstGeom prst="horizontalScroll">
            <a:avLst/>
          </a:prstGeom>
          <a:solidFill>
            <a:srgbClr val="0000FF"/>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5" name="云形标注 34"/>
          <p:cNvSpPr/>
          <p:nvPr/>
        </p:nvSpPr>
        <p:spPr>
          <a:xfrm>
            <a:off x="7416316" y="1936547"/>
            <a:ext cx="792088" cy="648072"/>
          </a:xfrm>
          <a:prstGeom prst="cloudCallout">
            <a:avLst/>
          </a:prstGeom>
          <a:solidFill>
            <a:schemeClr val="accent1"/>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6" name="椭圆 24"/>
          <p:cNvSpPr/>
          <p:nvPr/>
        </p:nvSpPr>
        <p:spPr>
          <a:xfrm>
            <a:off x="2051720" y="4581128"/>
            <a:ext cx="936104" cy="811070"/>
          </a:xfrm>
          <a:prstGeom prst="ellipse">
            <a:avLst/>
          </a:prstGeom>
          <a:noFill/>
          <a:ln>
            <a:miter lim="800000"/>
          </a:ln>
          <a:effectLst>
            <a:glow rad="1397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7" name="七角星 30"/>
          <p:cNvSpPr/>
          <p:nvPr/>
        </p:nvSpPr>
        <p:spPr>
          <a:xfrm>
            <a:off x="2195736" y="4716696"/>
            <a:ext cx="598067" cy="584512"/>
          </a:xfrm>
          <a:prstGeom prst="star7">
            <a:avLst/>
          </a:prstGeom>
          <a:solidFill>
            <a:srgbClr val="3366FF"/>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8" name="前凸带形 31"/>
          <p:cNvSpPr/>
          <p:nvPr/>
        </p:nvSpPr>
        <p:spPr>
          <a:xfrm>
            <a:off x="6156176" y="5229200"/>
            <a:ext cx="792088" cy="432048"/>
          </a:xfrm>
          <a:prstGeom prst="ribbon">
            <a:avLst/>
          </a:prstGeom>
          <a:solidFill>
            <a:schemeClr val="bg2">
              <a:lumMod val="75000"/>
            </a:schemeClr>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9" name="饼形 2"/>
          <p:cNvSpPr/>
          <p:nvPr/>
        </p:nvSpPr>
        <p:spPr>
          <a:xfrm>
            <a:off x="5688124" y="5661248"/>
            <a:ext cx="612068" cy="648072"/>
          </a:xfrm>
          <a:prstGeom prst="pie">
            <a:avLst>
              <a:gd name="adj1" fmla="val 324185"/>
              <a:gd name="adj2" fmla="val 16200000"/>
            </a:avLst>
          </a:prstGeom>
          <a:solidFill>
            <a:schemeClr val="accent2">
              <a:lumMod val="75000"/>
            </a:schemeClr>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40" name="向右箭號 39"/>
          <p:cNvSpPr/>
          <p:nvPr/>
        </p:nvSpPr>
        <p:spPr>
          <a:xfrm flipV="1">
            <a:off x="8604448" y="6453336"/>
            <a:ext cx="360040" cy="216024"/>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zh-TW" altLang="en-US"/>
          </a:p>
        </p:txBody>
      </p:sp>
    </p:spTree>
    <p:extLst>
      <p:ext uri="{BB962C8B-B14F-4D97-AF65-F5344CB8AC3E}">
        <p14:creationId xmlns:p14="http://schemas.microsoft.com/office/powerpoint/2010/main" val="211416086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5"/>
                                        </p:tgtEl>
                                        <p:attrNameLst>
                                          <p:attrName>style.visibility</p:attrName>
                                        </p:attrNameLst>
                                      </p:cBhvr>
                                      <p:to>
                                        <p:strVal val="visible"/>
                                      </p:to>
                                    </p:set>
                                    <p:animEffect transition="in" filter="fade">
                                      <p:cBhvr>
                                        <p:cTn id="11" dur="500"/>
                                        <p:tgtEl>
                                          <p:spTgt spid="15"/>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32"/>
                                        </p:tgtEl>
                                        <p:attrNameLst>
                                          <p:attrName>style.visibility</p:attrName>
                                        </p:attrNameLst>
                                      </p:cBhvr>
                                      <p:to>
                                        <p:strVal val="visible"/>
                                      </p:to>
                                    </p:set>
                                    <p:animEffect transition="in" filter="fade">
                                      <p:cBhvr>
                                        <p:cTn id="15" dur="500"/>
                                        <p:tgtEl>
                                          <p:spTgt spid="32"/>
                                        </p:tgtEl>
                                      </p:cBhvr>
                                    </p:animEffect>
                                  </p:childTnLst>
                                </p:cTn>
                              </p:par>
                            </p:childTnLst>
                          </p:cTn>
                        </p:par>
                        <p:par>
                          <p:cTn id="16" fill="hold">
                            <p:stCondLst>
                              <p:cond delay="1500"/>
                            </p:stCondLst>
                            <p:childTnLst>
                              <p:par>
                                <p:cTn id="17" presetID="10" presetClass="entr" presetSubtype="0" fill="hold" grpId="0" nodeType="afterEffect">
                                  <p:stCondLst>
                                    <p:cond delay="0"/>
                                  </p:stCondLst>
                                  <p:childTnLst>
                                    <p:set>
                                      <p:cBhvr>
                                        <p:cTn id="18" dur="1" fill="hold">
                                          <p:stCondLst>
                                            <p:cond delay="0"/>
                                          </p:stCondLst>
                                        </p:cTn>
                                        <p:tgtEl>
                                          <p:spTgt spid="33"/>
                                        </p:tgtEl>
                                        <p:attrNameLst>
                                          <p:attrName>style.visibility</p:attrName>
                                        </p:attrNameLst>
                                      </p:cBhvr>
                                      <p:to>
                                        <p:strVal val="visible"/>
                                      </p:to>
                                    </p:set>
                                    <p:animEffect transition="in" filter="fade">
                                      <p:cBhvr>
                                        <p:cTn id="19" dur="500"/>
                                        <p:tgtEl>
                                          <p:spTgt spid="33"/>
                                        </p:tgtEl>
                                      </p:cBhvr>
                                    </p:animEffect>
                                  </p:childTnLst>
                                </p:cTn>
                              </p:par>
                            </p:childTnLst>
                          </p:cTn>
                        </p:par>
                        <p:par>
                          <p:cTn id="20" fill="hold">
                            <p:stCondLst>
                              <p:cond delay="2000"/>
                            </p:stCondLst>
                            <p:childTnLst>
                              <p:par>
                                <p:cTn id="21" presetID="10" presetClass="entr" presetSubtype="0" fill="hold" grpId="0" nodeType="afterEffect">
                                  <p:stCondLst>
                                    <p:cond delay="0"/>
                                  </p:stCondLst>
                                  <p:childTnLst>
                                    <p:set>
                                      <p:cBhvr>
                                        <p:cTn id="22" dur="1" fill="hold">
                                          <p:stCondLst>
                                            <p:cond delay="0"/>
                                          </p:stCondLst>
                                        </p:cTn>
                                        <p:tgtEl>
                                          <p:spTgt spid="30"/>
                                        </p:tgtEl>
                                        <p:attrNameLst>
                                          <p:attrName>style.visibility</p:attrName>
                                        </p:attrNameLst>
                                      </p:cBhvr>
                                      <p:to>
                                        <p:strVal val="visible"/>
                                      </p:to>
                                    </p:set>
                                    <p:animEffect transition="in" filter="fade">
                                      <p:cBhvr>
                                        <p:cTn id="23" dur="500"/>
                                        <p:tgtEl>
                                          <p:spTgt spid="30"/>
                                        </p:tgtEl>
                                      </p:cBhvr>
                                    </p:animEffect>
                                  </p:childTnLst>
                                </p:cTn>
                              </p:par>
                            </p:childTnLst>
                          </p:cTn>
                        </p:par>
                        <p:par>
                          <p:cTn id="24" fill="hold">
                            <p:stCondLst>
                              <p:cond delay="2500"/>
                            </p:stCondLst>
                            <p:childTnLst>
                              <p:par>
                                <p:cTn id="25" presetID="10" presetClass="entr" presetSubtype="0" fill="hold" grpId="0" nodeType="after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fade">
                                      <p:cBhvr>
                                        <p:cTn id="27" dur="500"/>
                                        <p:tgtEl>
                                          <p:spTgt spid="8"/>
                                        </p:tgtEl>
                                      </p:cBhvr>
                                    </p:animEffect>
                                  </p:childTnLst>
                                </p:cTn>
                              </p:par>
                            </p:childTnLst>
                          </p:cTn>
                        </p:par>
                        <p:par>
                          <p:cTn id="28" fill="hold">
                            <p:stCondLst>
                              <p:cond delay="3000"/>
                            </p:stCondLst>
                            <p:childTnLst>
                              <p:par>
                                <p:cTn id="29" presetID="10" presetClass="entr" presetSubtype="0" fill="hold" grpId="0" nodeType="afterEffect">
                                  <p:stCondLst>
                                    <p:cond delay="0"/>
                                  </p:stCondLst>
                                  <p:childTnLst>
                                    <p:set>
                                      <p:cBhvr>
                                        <p:cTn id="30" dur="1" fill="hold">
                                          <p:stCondLst>
                                            <p:cond delay="0"/>
                                          </p:stCondLst>
                                        </p:cTn>
                                        <p:tgtEl>
                                          <p:spTgt spid="16"/>
                                        </p:tgtEl>
                                        <p:attrNameLst>
                                          <p:attrName>style.visibility</p:attrName>
                                        </p:attrNameLst>
                                      </p:cBhvr>
                                      <p:to>
                                        <p:strVal val="visible"/>
                                      </p:to>
                                    </p:set>
                                    <p:animEffect transition="in" filter="fade">
                                      <p:cBhvr>
                                        <p:cTn id="31" dur="500"/>
                                        <p:tgtEl>
                                          <p:spTgt spid="16"/>
                                        </p:tgtEl>
                                      </p:cBhvr>
                                    </p:animEffect>
                                  </p:childTnLst>
                                </p:cTn>
                              </p:par>
                            </p:childTnLst>
                          </p:cTn>
                        </p:par>
                        <p:par>
                          <p:cTn id="32" fill="hold">
                            <p:stCondLst>
                              <p:cond delay="3500"/>
                            </p:stCondLst>
                            <p:childTnLst>
                              <p:par>
                                <p:cTn id="33" presetID="10" presetClass="entr" presetSubtype="0" fill="hold" grpId="0" nodeType="afterEffect">
                                  <p:stCondLst>
                                    <p:cond delay="0"/>
                                  </p:stCondLst>
                                  <p:childTnLst>
                                    <p:set>
                                      <p:cBhvr>
                                        <p:cTn id="34" dur="1" fill="hold">
                                          <p:stCondLst>
                                            <p:cond delay="0"/>
                                          </p:stCondLst>
                                        </p:cTn>
                                        <p:tgtEl>
                                          <p:spTgt spid="6"/>
                                        </p:tgtEl>
                                        <p:attrNameLst>
                                          <p:attrName>style.visibility</p:attrName>
                                        </p:attrNameLst>
                                      </p:cBhvr>
                                      <p:to>
                                        <p:strVal val="visible"/>
                                      </p:to>
                                    </p:set>
                                    <p:animEffect transition="in" filter="fade">
                                      <p:cBhvr>
                                        <p:cTn id="35" dur="500"/>
                                        <p:tgtEl>
                                          <p:spTgt spid="6"/>
                                        </p:tgtEl>
                                      </p:cBhvr>
                                    </p:animEffect>
                                  </p:childTnLst>
                                </p:cTn>
                              </p:par>
                            </p:childTnLst>
                          </p:cTn>
                        </p:par>
                        <p:par>
                          <p:cTn id="36" fill="hold">
                            <p:stCondLst>
                              <p:cond delay="4000"/>
                            </p:stCondLst>
                            <p:childTnLst>
                              <p:par>
                                <p:cTn id="37" presetID="10" presetClass="entr" presetSubtype="0" fill="hold" grpId="0" nodeType="afterEffect">
                                  <p:stCondLst>
                                    <p:cond delay="0"/>
                                  </p:stCondLst>
                                  <p:childTnLst>
                                    <p:set>
                                      <p:cBhvr>
                                        <p:cTn id="38" dur="1" fill="hold">
                                          <p:stCondLst>
                                            <p:cond delay="0"/>
                                          </p:stCondLst>
                                        </p:cTn>
                                        <p:tgtEl>
                                          <p:spTgt spid="35"/>
                                        </p:tgtEl>
                                        <p:attrNameLst>
                                          <p:attrName>style.visibility</p:attrName>
                                        </p:attrNameLst>
                                      </p:cBhvr>
                                      <p:to>
                                        <p:strVal val="visible"/>
                                      </p:to>
                                    </p:set>
                                    <p:animEffect transition="in" filter="fade">
                                      <p:cBhvr>
                                        <p:cTn id="39" dur="500"/>
                                        <p:tgtEl>
                                          <p:spTgt spid="35"/>
                                        </p:tgtEl>
                                      </p:cBhvr>
                                    </p:animEffect>
                                  </p:childTnLst>
                                </p:cTn>
                              </p:par>
                            </p:childTnLst>
                          </p:cTn>
                        </p:par>
                        <p:par>
                          <p:cTn id="40" fill="hold">
                            <p:stCondLst>
                              <p:cond delay="4500"/>
                            </p:stCondLst>
                            <p:childTnLst>
                              <p:par>
                                <p:cTn id="41" presetID="10" presetClass="entr" presetSubtype="0" fill="hold" grpId="0" nodeType="afterEffect">
                                  <p:stCondLst>
                                    <p:cond delay="0"/>
                                  </p:stCondLst>
                                  <p:childTnLst>
                                    <p:set>
                                      <p:cBhvr>
                                        <p:cTn id="42" dur="1" fill="hold">
                                          <p:stCondLst>
                                            <p:cond delay="0"/>
                                          </p:stCondLst>
                                        </p:cTn>
                                        <p:tgtEl>
                                          <p:spTgt spid="31"/>
                                        </p:tgtEl>
                                        <p:attrNameLst>
                                          <p:attrName>style.visibility</p:attrName>
                                        </p:attrNameLst>
                                      </p:cBhvr>
                                      <p:to>
                                        <p:strVal val="visible"/>
                                      </p:to>
                                    </p:set>
                                    <p:animEffect transition="in" filter="fade">
                                      <p:cBhvr>
                                        <p:cTn id="43" dur="500"/>
                                        <p:tgtEl>
                                          <p:spTgt spid="31"/>
                                        </p:tgtEl>
                                      </p:cBhvr>
                                    </p:animEffect>
                                  </p:childTnLst>
                                </p:cTn>
                              </p:par>
                            </p:childTnLst>
                          </p:cTn>
                        </p:par>
                        <p:par>
                          <p:cTn id="44" fill="hold">
                            <p:stCondLst>
                              <p:cond delay="5000"/>
                            </p:stCondLst>
                            <p:childTnLst>
                              <p:par>
                                <p:cTn id="45" presetID="10" presetClass="entr" presetSubtype="0" fill="hold" grpId="0" nodeType="afterEffect">
                                  <p:stCondLst>
                                    <p:cond delay="0"/>
                                  </p:stCondLst>
                                  <p:childTnLst>
                                    <p:set>
                                      <p:cBhvr>
                                        <p:cTn id="46" dur="1" fill="hold">
                                          <p:stCondLst>
                                            <p:cond delay="0"/>
                                          </p:stCondLst>
                                        </p:cTn>
                                        <p:tgtEl>
                                          <p:spTgt spid="29"/>
                                        </p:tgtEl>
                                        <p:attrNameLst>
                                          <p:attrName>style.visibility</p:attrName>
                                        </p:attrNameLst>
                                      </p:cBhvr>
                                      <p:to>
                                        <p:strVal val="visible"/>
                                      </p:to>
                                    </p:set>
                                    <p:animEffect transition="in" filter="fade">
                                      <p:cBhvr>
                                        <p:cTn id="47" dur="500"/>
                                        <p:tgtEl>
                                          <p:spTgt spid="29"/>
                                        </p:tgtEl>
                                      </p:cBhvr>
                                    </p:animEffect>
                                  </p:childTnLst>
                                </p:cTn>
                              </p:par>
                            </p:childTnLst>
                          </p:cTn>
                        </p:par>
                        <p:par>
                          <p:cTn id="48" fill="hold">
                            <p:stCondLst>
                              <p:cond delay="5500"/>
                            </p:stCondLst>
                            <p:childTnLst>
                              <p:par>
                                <p:cTn id="49" presetID="10" presetClass="entr" presetSubtype="0" fill="hold" grpId="0" nodeType="afterEffect">
                                  <p:stCondLst>
                                    <p:cond delay="0"/>
                                  </p:stCondLst>
                                  <p:childTnLst>
                                    <p:set>
                                      <p:cBhvr>
                                        <p:cTn id="50" dur="1" fill="hold">
                                          <p:stCondLst>
                                            <p:cond delay="0"/>
                                          </p:stCondLst>
                                        </p:cTn>
                                        <p:tgtEl>
                                          <p:spTgt spid="34"/>
                                        </p:tgtEl>
                                        <p:attrNameLst>
                                          <p:attrName>style.visibility</p:attrName>
                                        </p:attrNameLst>
                                      </p:cBhvr>
                                      <p:to>
                                        <p:strVal val="visible"/>
                                      </p:to>
                                    </p:set>
                                    <p:animEffect transition="in" filter="fade">
                                      <p:cBhvr>
                                        <p:cTn id="51" dur="500"/>
                                        <p:tgtEl>
                                          <p:spTgt spid="34"/>
                                        </p:tgtEl>
                                      </p:cBhvr>
                                    </p:animEffect>
                                  </p:childTnLst>
                                </p:cTn>
                              </p:par>
                              <p:par>
                                <p:cTn id="52" presetID="10" presetClass="entr" presetSubtype="0" fill="hold" grpId="0" nodeType="withEffect">
                                  <p:stCondLst>
                                    <p:cond delay="0"/>
                                  </p:stCondLst>
                                  <p:childTnLst>
                                    <p:set>
                                      <p:cBhvr>
                                        <p:cTn id="53" dur="1" fill="hold">
                                          <p:stCondLst>
                                            <p:cond delay="0"/>
                                          </p:stCondLst>
                                        </p:cTn>
                                        <p:tgtEl>
                                          <p:spTgt spid="39"/>
                                        </p:tgtEl>
                                        <p:attrNameLst>
                                          <p:attrName>style.visibility</p:attrName>
                                        </p:attrNameLst>
                                      </p:cBhvr>
                                      <p:to>
                                        <p:strVal val="visible"/>
                                      </p:to>
                                    </p:set>
                                    <p:animEffect transition="in" filter="fade">
                                      <p:cBhvr>
                                        <p:cTn id="54" dur="500"/>
                                        <p:tgtEl>
                                          <p:spTgt spid="39"/>
                                        </p:tgtEl>
                                      </p:cBhvr>
                                    </p:animEffect>
                                  </p:childTnLst>
                                </p:cTn>
                              </p:par>
                            </p:childTnLst>
                          </p:cTn>
                        </p:par>
                        <p:par>
                          <p:cTn id="55" fill="hold">
                            <p:stCondLst>
                              <p:cond delay="6000"/>
                            </p:stCondLst>
                            <p:childTnLst>
                              <p:par>
                                <p:cTn id="56" presetID="10" presetClass="entr" presetSubtype="0" fill="hold" grpId="0" nodeType="afterEffect">
                                  <p:stCondLst>
                                    <p:cond delay="0"/>
                                  </p:stCondLst>
                                  <p:childTnLst>
                                    <p:set>
                                      <p:cBhvr>
                                        <p:cTn id="57" dur="1" fill="hold">
                                          <p:stCondLst>
                                            <p:cond delay="0"/>
                                          </p:stCondLst>
                                        </p:cTn>
                                        <p:tgtEl>
                                          <p:spTgt spid="37"/>
                                        </p:tgtEl>
                                        <p:attrNameLst>
                                          <p:attrName>style.visibility</p:attrName>
                                        </p:attrNameLst>
                                      </p:cBhvr>
                                      <p:to>
                                        <p:strVal val="visible"/>
                                      </p:to>
                                    </p:set>
                                    <p:animEffect transition="in" filter="fade">
                                      <p:cBhvr>
                                        <p:cTn id="58" dur="500"/>
                                        <p:tgtEl>
                                          <p:spTgt spid="37"/>
                                        </p:tgtEl>
                                      </p:cBhvr>
                                    </p:animEffect>
                                  </p:childTnLst>
                                </p:cTn>
                              </p:par>
                            </p:childTnLst>
                          </p:cTn>
                        </p:par>
                        <p:par>
                          <p:cTn id="59" fill="hold">
                            <p:stCondLst>
                              <p:cond delay="6500"/>
                            </p:stCondLst>
                            <p:childTnLst>
                              <p:par>
                                <p:cTn id="60" presetID="10" presetClass="entr" presetSubtype="0" fill="hold" grpId="0" nodeType="afterEffect">
                                  <p:stCondLst>
                                    <p:cond delay="0"/>
                                  </p:stCondLst>
                                  <p:childTnLst>
                                    <p:set>
                                      <p:cBhvr>
                                        <p:cTn id="61" dur="1" fill="hold">
                                          <p:stCondLst>
                                            <p:cond delay="0"/>
                                          </p:stCondLst>
                                        </p:cTn>
                                        <p:tgtEl>
                                          <p:spTgt spid="38"/>
                                        </p:tgtEl>
                                        <p:attrNameLst>
                                          <p:attrName>style.visibility</p:attrName>
                                        </p:attrNameLst>
                                      </p:cBhvr>
                                      <p:to>
                                        <p:strVal val="visible"/>
                                      </p:to>
                                    </p:set>
                                    <p:animEffect transition="in" filter="fade">
                                      <p:cBhvr>
                                        <p:cTn id="62" dur="500"/>
                                        <p:tgtEl>
                                          <p:spTgt spid="38"/>
                                        </p:tgtEl>
                                      </p:cBhvr>
                                    </p:animEffect>
                                  </p:childTnLst>
                                </p:cTn>
                              </p:par>
                            </p:childTnLst>
                          </p:cTn>
                        </p:par>
                        <p:par>
                          <p:cTn id="63" fill="hold">
                            <p:stCondLst>
                              <p:cond delay="7000"/>
                            </p:stCondLst>
                            <p:childTnLst>
                              <p:par>
                                <p:cTn id="64" presetID="16" presetClass="entr" presetSubtype="21" fill="hold" grpId="0" nodeType="afterEffect">
                                  <p:stCondLst>
                                    <p:cond delay="0"/>
                                  </p:stCondLst>
                                  <p:childTnLst>
                                    <p:set>
                                      <p:cBhvr>
                                        <p:cTn id="65" dur="1" fill="hold">
                                          <p:stCondLst>
                                            <p:cond delay="0"/>
                                          </p:stCondLst>
                                        </p:cTn>
                                        <p:tgtEl>
                                          <p:spTgt spid="17"/>
                                        </p:tgtEl>
                                        <p:attrNameLst>
                                          <p:attrName>style.visibility</p:attrName>
                                        </p:attrNameLst>
                                      </p:cBhvr>
                                      <p:to>
                                        <p:strVal val="visible"/>
                                      </p:to>
                                    </p:set>
                                    <p:animEffect transition="in" filter="barn(inVertical)">
                                      <p:cBhvr>
                                        <p:cTn id="66" dur="500"/>
                                        <p:tgtEl>
                                          <p:spTgt spid="17"/>
                                        </p:tgtEl>
                                      </p:cBhvr>
                                    </p:animEffect>
                                  </p:childTnLst>
                                </p:cTn>
                              </p:par>
                            </p:childTnLst>
                          </p:cTn>
                        </p:par>
                        <p:par>
                          <p:cTn id="67" fill="hold">
                            <p:stCondLst>
                              <p:cond delay="7500"/>
                            </p:stCondLst>
                            <p:childTnLst>
                              <p:par>
                                <p:cTn id="68" presetID="16" presetClass="entr" presetSubtype="21" fill="hold" grpId="0" nodeType="afterEffect">
                                  <p:stCondLst>
                                    <p:cond delay="0"/>
                                  </p:stCondLst>
                                  <p:childTnLst>
                                    <p:set>
                                      <p:cBhvr>
                                        <p:cTn id="69" dur="1" fill="hold">
                                          <p:stCondLst>
                                            <p:cond delay="0"/>
                                          </p:stCondLst>
                                        </p:cTn>
                                        <p:tgtEl>
                                          <p:spTgt spid="20"/>
                                        </p:tgtEl>
                                        <p:attrNameLst>
                                          <p:attrName>style.visibility</p:attrName>
                                        </p:attrNameLst>
                                      </p:cBhvr>
                                      <p:to>
                                        <p:strVal val="visible"/>
                                      </p:to>
                                    </p:set>
                                    <p:animEffect transition="in" filter="barn(inVertical)">
                                      <p:cBhvr>
                                        <p:cTn id="70" dur="500"/>
                                        <p:tgtEl>
                                          <p:spTgt spid="20"/>
                                        </p:tgtEl>
                                      </p:cBhvr>
                                    </p:animEffect>
                                  </p:childTnLst>
                                </p:cTn>
                              </p:par>
                            </p:childTnLst>
                          </p:cTn>
                        </p:par>
                        <p:par>
                          <p:cTn id="71" fill="hold">
                            <p:stCondLst>
                              <p:cond delay="8000"/>
                            </p:stCondLst>
                            <p:childTnLst>
                              <p:par>
                                <p:cTn id="72" presetID="16" presetClass="entr" presetSubtype="21" fill="hold" grpId="0" nodeType="afterEffect">
                                  <p:stCondLst>
                                    <p:cond delay="0"/>
                                  </p:stCondLst>
                                  <p:childTnLst>
                                    <p:set>
                                      <p:cBhvr>
                                        <p:cTn id="73" dur="1" fill="hold">
                                          <p:stCondLst>
                                            <p:cond delay="0"/>
                                          </p:stCondLst>
                                        </p:cTn>
                                        <p:tgtEl>
                                          <p:spTgt spid="19"/>
                                        </p:tgtEl>
                                        <p:attrNameLst>
                                          <p:attrName>style.visibility</p:attrName>
                                        </p:attrNameLst>
                                      </p:cBhvr>
                                      <p:to>
                                        <p:strVal val="visible"/>
                                      </p:to>
                                    </p:set>
                                    <p:animEffect transition="in" filter="barn(inVertical)">
                                      <p:cBhvr>
                                        <p:cTn id="74" dur="500"/>
                                        <p:tgtEl>
                                          <p:spTgt spid="19"/>
                                        </p:tgtEl>
                                      </p:cBhvr>
                                    </p:animEffect>
                                  </p:childTnLst>
                                </p:cTn>
                              </p:par>
                            </p:childTnLst>
                          </p:cTn>
                        </p:par>
                        <p:par>
                          <p:cTn id="75" fill="hold">
                            <p:stCondLst>
                              <p:cond delay="8500"/>
                            </p:stCondLst>
                            <p:childTnLst>
                              <p:par>
                                <p:cTn id="76" presetID="16" presetClass="entr" presetSubtype="21" fill="hold" grpId="0" nodeType="afterEffect">
                                  <p:stCondLst>
                                    <p:cond delay="0"/>
                                  </p:stCondLst>
                                  <p:childTnLst>
                                    <p:set>
                                      <p:cBhvr>
                                        <p:cTn id="77" dur="1" fill="hold">
                                          <p:stCondLst>
                                            <p:cond delay="0"/>
                                          </p:stCondLst>
                                        </p:cTn>
                                        <p:tgtEl>
                                          <p:spTgt spid="26"/>
                                        </p:tgtEl>
                                        <p:attrNameLst>
                                          <p:attrName>style.visibility</p:attrName>
                                        </p:attrNameLst>
                                      </p:cBhvr>
                                      <p:to>
                                        <p:strVal val="visible"/>
                                      </p:to>
                                    </p:set>
                                    <p:animEffect transition="in" filter="barn(inVertical)">
                                      <p:cBhvr>
                                        <p:cTn id="78" dur="500"/>
                                        <p:tgtEl>
                                          <p:spTgt spid="26"/>
                                        </p:tgtEl>
                                      </p:cBhvr>
                                    </p:animEffect>
                                  </p:childTnLst>
                                </p:cTn>
                              </p:par>
                            </p:childTnLst>
                          </p:cTn>
                        </p:par>
                        <p:par>
                          <p:cTn id="79" fill="hold">
                            <p:stCondLst>
                              <p:cond delay="9000"/>
                            </p:stCondLst>
                            <p:childTnLst>
                              <p:par>
                                <p:cTn id="80" presetID="16" presetClass="entr" presetSubtype="21" fill="hold" grpId="0" nodeType="afterEffect">
                                  <p:stCondLst>
                                    <p:cond delay="0"/>
                                  </p:stCondLst>
                                  <p:childTnLst>
                                    <p:set>
                                      <p:cBhvr>
                                        <p:cTn id="81" dur="1" fill="hold">
                                          <p:stCondLst>
                                            <p:cond delay="0"/>
                                          </p:stCondLst>
                                        </p:cTn>
                                        <p:tgtEl>
                                          <p:spTgt spid="24"/>
                                        </p:tgtEl>
                                        <p:attrNameLst>
                                          <p:attrName>style.visibility</p:attrName>
                                        </p:attrNameLst>
                                      </p:cBhvr>
                                      <p:to>
                                        <p:strVal val="visible"/>
                                      </p:to>
                                    </p:set>
                                    <p:animEffect transition="in" filter="barn(inVertical)">
                                      <p:cBhvr>
                                        <p:cTn id="82" dur="500"/>
                                        <p:tgtEl>
                                          <p:spTgt spid="24"/>
                                        </p:tgtEl>
                                      </p:cBhvr>
                                    </p:animEffect>
                                  </p:childTnLst>
                                </p:cTn>
                              </p:par>
                            </p:childTnLst>
                          </p:cTn>
                        </p:par>
                        <p:par>
                          <p:cTn id="83" fill="hold">
                            <p:stCondLst>
                              <p:cond delay="9500"/>
                            </p:stCondLst>
                            <p:childTnLst>
                              <p:par>
                                <p:cTn id="84" presetID="16" presetClass="entr" presetSubtype="21" fill="hold" grpId="0" nodeType="afterEffect">
                                  <p:stCondLst>
                                    <p:cond delay="0"/>
                                  </p:stCondLst>
                                  <p:childTnLst>
                                    <p:set>
                                      <p:cBhvr>
                                        <p:cTn id="85" dur="1" fill="hold">
                                          <p:stCondLst>
                                            <p:cond delay="0"/>
                                          </p:stCondLst>
                                        </p:cTn>
                                        <p:tgtEl>
                                          <p:spTgt spid="21"/>
                                        </p:tgtEl>
                                        <p:attrNameLst>
                                          <p:attrName>style.visibility</p:attrName>
                                        </p:attrNameLst>
                                      </p:cBhvr>
                                      <p:to>
                                        <p:strVal val="visible"/>
                                      </p:to>
                                    </p:set>
                                    <p:animEffect transition="in" filter="barn(inVertical)">
                                      <p:cBhvr>
                                        <p:cTn id="86" dur="500"/>
                                        <p:tgtEl>
                                          <p:spTgt spid="21"/>
                                        </p:tgtEl>
                                      </p:cBhvr>
                                    </p:animEffect>
                                  </p:childTnLst>
                                </p:cTn>
                              </p:par>
                            </p:childTnLst>
                          </p:cTn>
                        </p:par>
                        <p:par>
                          <p:cTn id="87" fill="hold">
                            <p:stCondLst>
                              <p:cond delay="10000"/>
                            </p:stCondLst>
                            <p:childTnLst>
                              <p:par>
                                <p:cTn id="88" presetID="16" presetClass="entr" presetSubtype="21" fill="hold" grpId="0" nodeType="afterEffect">
                                  <p:stCondLst>
                                    <p:cond delay="0"/>
                                  </p:stCondLst>
                                  <p:childTnLst>
                                    <p:set>
                                      <p:cBhvr>
                                        <p:cTn id="89" dur="1" fill="hold">
                                          <p:stCondLst>
                                            <p:cond delay="0"/>
                                          </p:stCondLst>
                                        </p:cTn>
                                        <p:tgtEl>
                                          <p:spTgt spid="23"/>
                                        </p:tgtEl>
                                        <p:attrNameLst>
                                          <p:attrName>style.visibility</p:attrName>
                                        </p:attrNameLst>
                                      </p:cBhvr>
                                      <p:to>
                                        <p:strVal val="visible"/>
                                      </p:to>
                                    </p:set>
                                    <p:animEffect transition="in" filter="barn(inVertical)">
                                      <p:cBhvr>
                                        <p:cTn id="90" dur="500"/>
                                        <p:tgtEl>
                                          <p:spTgt spid="23"/>
                                        </p:tgtEl>
                                      </p:cBhvr>
                                    </p:animEffect>
                                  </p:childTnLst>
                                </p:cTn>
                              </p:par>
                            </p:childTnLst>
                          </p:cTn>
                        </p:par>
                        <p:par>
                          <p:cTn id="91" fill="hold">
                            <p:stCondLst>
                              <p:cond delay="10500"/>
                            </p:stCondLst>
                            <p:childTnLst>
                              <p:par>
                                <p:cTn id="92" presetID="16" presetClass="entr" presetSubtype="21" fill="hold" grpId="0" nodeType="afterEffect">
                                  <p:stCondLst>
                                    <p:cond delay="0"/>
                                  </p:stCondLst>
                                  <p:childTnLst>
                                    <p:set>
                                      <p:cBhvr>
                                        <p:cTn id="93" dur="1" fill="hold">
                                          <p:stCondLst>
                                            <p:cond delay="0"/>
                                          </p:stCondLst>
                                        </p:cTn>
                                        <p:tgtEl>
                                          <p:spTgt spid="28"/>
                                        </p:tgtEl>
                                        <p:attrNameLst>
                                          <p:attrName>style.visibility</p:attrName>
                                        </p:attrNameLst>
                                      </p:cBhvr>
                                      <p:to>
                                        <p:strVal val="visible"/>
                                      </p:to>
                                    </p:set>
                                    <p:animEffect transition="in" filter="barn(inVertical)">
                                      <p:cBhvr>
                                        <p:cTn id="94" dur="500"/>
                                        <p:tgtEl>
                                          <p:spTgt spid="28"/>
                                        </p:tgtEl>
                                      </p:cBhvr>
                                    </p:animEffect>
                                  </p:childTnLst>
                                </p:cTn>
                              </p:par>
                            </p:childTnLst>
                          </p:cTn>
                        </p:par>
                        <p:par>
                          <p:cTn id="95" fill="hold">
                            <p:stCondLst>
                              <p:cond delay="11000"/>
                            </p:stCondLst>
                            <p:childTnLst>
                              <p:par>
                                <p:cTn id="96" presetID="16" presetClass="entr" presetSubtype="21" fill="hold" grpId="0" nodeType="afterEffect">
                                  <p:stCondLst>
                                    <p:cond delay="0"/>
                                  </p:stCondLst>
                                  <p:childTnLst>
                                    <p:set>
                                      <p:cBhvr>
                                        <p:cTn id="97" dur="1" fill="hold">
                                          <p:stCondLst>
                                            <p:cond delay="0"/>
                                          </p:stCondLst>
                                        </p:cTn>
                                        <p:tgtEl>
                                          <p:spTgt spid="18"/>
                                        </p:tgtEl>
                                        <p:attrNameLst>
                                          <p:attrName>style.visibility</p:attrName>
                                        </p:attrNameLst>
                                      </p:cBhvr>
                                      <p:to>
                                        <p:strVal val="visible"/>
                                      </p:to>
                                    </p:set>
                                    <p:animEffect transition="in" filter="barn(inVertical)">
                                      <p:cBhvr>
                                        <p:cTn id="98" dur="500"/>
                                        <p:tgtEl>
                                          <p:spTgt spid="18"/>
                                        </p:tgtEl>
                                      </p:cBhvr>
                                    </p:animEffect>
                                  </p:childTnLst>
                                </p:cTn>
                              </p:par>
                            </p:childTnLst>
                          </p:cTn>
                        </p:par>
                        <p:par>
                          <p:cTn id="99" fill="hold">
                            <p:stCondLst>
                              <p:cond delay="11500"/>
                            </p:stCondLst>
                            <p:childTnLst>
                              <p:par>
                                <p:cTn id="100" presetID="16" presetClass="entr" presetSubtype="21" fill="hold" grpId="0" nodeType="afterEffect">
                                  <p:stCondLst>
                                    <p:cond delay="0"/>
                                  </p:stCondLst>
                                  <p:childTnLst>
                                    <p:set>
                                      <p:cBhvr>
                                        <p:cTn id="101" dur="1" fill="hold">
                                          <p:stCondLst>
                                            <p:cond delay="0"/>
                                          </p:stCondLst>
                                        </p:cTn>
                                        <p:tgtEl>
                                          <p:spTgt spid="22"/>
                                        </p:tgtEl>
                                        <p:attrNameLst>
                                          <p:attrName>style.visibility</p:attrName>
                                        </p:attrNameLst>
                                      </p:cBhvr>
                                      <p:to>
                                        <p:strVal val="visible"/>
                                      </p:to>
                                    </p:set>
                                    <p:animEffect transition="in" filter="barn(inVertical)">
                                      <p:cBhvr>
                                        <p:cTn id="102" dur="500"/>
                                        <p:tgtEl>
                                          <p:spTgt spid="22"/>
                                        </p:tgtEl>
                                      </p:cBhvr>
                                    </p:animEffect>
                                  </p:childTnLst>
                                </p:cTn>
                              </p:par>
                            </p:childTnLst>
                          </p:cTn>
                        </p:par>
                        <p:par>
                          <p:cTn id="103" fill="hold">
                            <p:stCondLst>
                              <p:cond delay="12000"/>
                            </p:stCondLst>
                            <p:childTnLst>
                              <p:par>
                                <p:cTn id="104" presetID="16" presetClass="entr" presetSubtype="21" fill="hold" grpId="0" nodeType="afterEffect">
                                  <p:stCondLst>
                                    <p:cond delay="0"/>
                                  </p:stCondLst>
                                  <p:childTnLst>
                                    <p:set>
                                      <p:cBhvr>
                                        <p:cTn id="105" dur="1" fill="hold">
                                          <p:stCondLst>
                                            <p:cond delay="0"/>
                                          </p:stCondLst>
                                        </p:cTn>
                                        <p:tgtEl>
                                          <p:spTgt spid="25"/>
                                        </p:tgtEl>
                                        <p:attrNameLst>
                                          <p:attrName>style.visibility</p:attrName>
                                        </p:attrNameLst>
                                      </p:cBhvr>
                                      <p:to>
                                        <p:strVal val="visible"/>
                                      </p:to>
                                    </p:set>
                                    <p:animEffect transition="in" filter="barn(inVertical)">
                                      <p:cBhvr>
                                        <p:cTn id="106" dur="500"/>
                                        <p:tgtEl>
                                          <p:spTgt spid="25"/>
                                        </p:tgtEl>
                                      </p:cBhvr>
                                    </p:animEffect>
                                  </p:childTnLst>
                                </p:cTn>
                              </p:par>
                            </p:childTnLst>
                          </p:cTn>
                        </p:par>
                        <p:par>
                          <p:cTn id="107" fill="hold">
                            <p:stCondLst>
                              <p:cond delay="12500"/>
                            </p:stCondLst>
                            <p:childTnLst>
                              <p:par>
                                <p:cTn id="108" presetID="16" presetClass="entr" presetSubtype="21" fill="hold" grpId="0" nodeType="afterEffect">
                                  <p:stCondLst>
                                    <p:cond delay="0"/>
                                  </p:stCondLst>
                                  <p:childTnLst>
                                    <p:set>
                                      <p:cBhvr>
                                        <p:cTn id="109" dur="1" fill="hold">
                                          <p:stCondLst>
                                            <p:cond delay="0"/>
                                          </p:stCondLst>
                                        </p:cTn>
                                        <p:tgtEl>
                                          <p:spTgt spid="27"/>
                                        </p:tgtEl>
                                        <p:attrNameLst>
                                          <p:attrName>style.visibility</p:attrName>
                                        </p:attrNameLst>
                                      </p:cBhvr>
                                      <p:to>
                                        <p:strVal val="visible"/>
                                      </p:to>
                                    </p:set>
                                    <p:animEffect transition="in" filter="barn(inVertical)">
                                      <p:cBhvr>
                                        <p:cTn id="110" dur="500"/>
                                        <p:tgtEl>
                                          <p:spTgt spid="27"/>
                                        </p:tgtEl>
                                      </p:cBhvr>
                                    </p:animEffect>
                                  </p:childTnLst>
                                </p:cTn>
                              </p:par>
                            </p:childTnLst>
                          </p:cTn>
                        </p:par>
                        <p:par>
                          <p:cTn id="111" fill="hold">
                            <p:stCondLst>
                              <p:cond delay="13000"/>
                            </p:stCondLst>
                            <p:childTnLst>
                              <p:par>
                                <p:cTn id="112" presetID="16" presetClass="entr" presetSubtype="21" fill="hold" grpId="0" nodeType="afterEffect">
                                  <p:stCondLst>
                                    <p:cond delay="0"/>
                                  </p:stCondLst>
                                  <p:childTnLst>
                                    <p:set>
                                      <p:cBhvr>
                                        <p:cTn id="113" dur="1" fill="hold">
                                          <p:stCondLst>
                                            <p:cond delay="0"/>
                                          </p:stCondLst>
                                        </p:cTn>
                                        <p:tgtEl>
                                          <p:spTgt spid="36"/>
                                        </p:tgtEl>
                                        <p:attrNameLst>
                                          <p:attrName>style.visibility</p:attrName>
                                        </p:attrNameLst>
                                      </p:cBhvr>
                                      <p:to>
                                        <p:strVal val="visible"/>
                                      </p:to>
                                    </p:set>
                                    <p:animEffect transition="in" filter="barn(inVertical)">
                                      <p:cBhvr>
                                        <p:cTn id="114" dur="500"/>
                                        <p:tgtEl>
                                          <p:spTgt spid="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6" grpId="0" animBg="1"/>
      <p:bldP spid="8" grpId="0" animBg="1"/>
      <p:bldP spid="15" grpId="0" animBg="1"/>
      <p:bldP spid="16" grpId="0" animBg="1"/>
      <p:bldP spid="17" grpId="0" animBg="1"/>
      <p:bldP spid="18" grpId="0" animBg="1"/>
      <p:bldP spid="19" grpId="0" animBg="1"/>
      <p:bldP spid="20" grpId="0" animBg="1"/>
      <p:bldP spid="21" grpId="0" animBg="1"/>
      <p:bldP spid="22" grpId="0" animBg="1"/>
      <p:bldP spid="23" grpId="0" animBg="1"/>
      <p:bldP spid="24" grpId="0" animBg="1"/>
      <p:bldP spid="25" grpId="0" animBg="1"/>
      <p:bldP spid="26" grpId="0" animBg="1"/>
      <p:bldP spid="27" grpId="0" animBg="1"/>
      <p:bldP spid="28" grpId="0" animBg="1"/>
      <p:bldP spid="29" grpId="0" animBg="1"/>
      <p:bldP spid="30" grpId="0" animBg="1"/>
      <p:bldP spid="31" grpId="0" animBg="1"/>
      <p:bldP spid="32" grpId="0" animBg="1"/>
      <p:bldP spid="33" grpId="0" animBg="1"/>
      <p:bldP spid="34" grpId="0" animBg="1"/>
      <p:bldP spid="35" grpId="0" animBg="1"/>
      <p:bldP spid="36" grpId="0" animBg="1"/>
      <p:bldP spid="37" grpId="0" animBg="1"/>
      <p:bldP spid="38" grpId="0" animBg="1"/>
      <p:bldP spid="39"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476672"/>
            <a:ext cx="5415265" cy="523220"/>
          </a:xfrm>
          <a:prstGeom prst="rect">
            <a:avLst/>
          </a:prstGeom>
          <a:noFill/>
        </p:spPr>
        <p:txBody>
          <a:bodyPr wrap="none" rtlCol="0">
            <a:spAutoFit/>
          </a:bodyPr>
          <a:lstStyle/>
          <a:p>
            <a:r>
              <a:rPr lang="zh-TW" altLang="zh-CN" sz="2800" b="1" dirty="0" smtClean="0">
                <a:latin typeface="黑体" panose="02010609060101010101" pitchFamily="49" charset="-122"/>
                <a:ea typeface="黑体" panose="02010609060101010101" pitchFamily="49" charset="-122"/>
              </a:rPr>
              <a:t>什麼是供應鏈？現在</a:t>
            </a:r>
            <a:r>
              <a:rPr lang="en-US" altLang="zh-CN" sz="2800" b="1" dirty="0" smtClean="0">
                <a:latin typeface="黑体" panose="02010609060101010101" pitchFamily="49" charset="-122"/>
                <a:ea typeface="黑体" panose="02010609060101010101" pitchFamily="49" charset="-122"/>
              </a:rPr>
              <a:t>/</a:t>
            </a:r>
            <a:r>
              <a:rPr lang="zh-TW" altLang="zh-CN" sz="2800" b="1" dirty="0" smtClean="0">
                <a:latin typeface="黑体" panose="02010609060101010101" pitchFamily="49" charset="-122"/>
                <a:ea typeface="黑体" panose="02010609060101010101" pitchFamily="49" charset="-122"/>
              </a:rPr>
              <a:t>未來的定義</a:t>
            </a:r>
            <a:endParaRPr lang="zh-TW" altLang="en-US" sz="2800" b="1" dirty="0">
              <a:solidFill>
                <a:srgbClr val="000000"/>
              </a:solidFill>
              <a:latin typeface="黑体" panose="02010609060101010101" pitchFamily="49" charset="-122"/>
              <a:ea typeface="黑体" panose="02010609060101010101" pitchFamily="49" charset="-122"/>
            </a:endParaRPr>
          </a:p>
        </p:txBody>
      </p:sp>
      <p:cxnSp>
        <p:nvCxnSpPr>
          <p:cNvPr id="4" name="直接连接符 3"/>
          <p:cNvCxnSpPr/>
          <p:nvPr/>
        </p:nvCxnSpPr>
        <p:spPr>
          <a:xfrm>
            <a:off x="179512" y="999892"/>
            <a:ext cx="8784976" cy="0"/>
          </a:xfrm>
          <a:prstGeom prst="line">
            <a:avLst/>
          </a:prstGeom>
          <a:ln w="38100">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043608" y="1844824"/>
            <a:ext cx="6552728" cy="1569660"/>
          </a:xfrm>
          <a:prstGeom prst="rect">
            <a:avLst/>
          </a:prstGeom>
          <a:noFill/>
        </p:spPr>
        <p:txBody>
          <a:bodyPr wrap="square" rtlCol="0">
            <a:spAutoFit/>
          </a:bodyPr>
          <a:lstStyle/>
          <a:p>
            <a:r>
              <a:rPr lang="zh-TW" altLang="zh-CN" sz="4800" b="1" dirty="0">
                <a:solidFill>
                  <a:srgbClr val="000000"/>
                </a:solidFill>
                <a:latin typeface="华文细黑" panose="02010600040101010101" pitchFamily="2" charset="-122"/>
                <a:ea typeface="华文细黑" panose="02010600040101010101" pitchFamily="2" charset="-122"/>
              </a:rPr>
              <a:t>“</a:t>
            </a:r>
            <a:r>
              <a:rPr lang="zh-TW" altLang="zh-CN" sz="4800" b="1" dirty="0" smtClean="0">
                <a:solidFill>
                  <a:srgbClr val="000000"/>
                </a:solidFill>
                <a:latin typeface="华文细黑" panose="02010600040101010101" pitchFamily="2" charset="-122"/>
                <a:ea typeface="华文细黑" panose="02010600040101010101" pitchFamily="2" charset="-122"/>
              </a:rPr>
              <a:t>家庭主婦</a:t>
            </a:r>
            <a:r>
              <a:rPr lang="zh-TW" altLang="en-US" sz="4800" b="1" dirty="0" smtClean="0">
                <a:solidFill>
                  <a:srgbClr val="000000"/>
                </a:solidFill>
                <a:latin typeface="华文细黑" panose="02010600040101010101" pitchFamily="2" charset="-122"/>
                <a:ea typeface="华文细黑" panose="02010600040101010101" pitchFamily="2" charset="-122"/>
              </a:rPr>
              <a:t>”</a:t>
            </a:r>
            <a:r>
              <a:rPr lang="zh-TW" altLang="zh-CN" sz="4800" b="1" dirty="0" smtClean="0">
                <a:solidFill>
                  <a:srgbClr val="000000"/>
                </a:solidFill>
                <a:latin typeface="华文细黑" panose="02010600040101010101" pitchFamily="2" charset="-122"/>
                <a:ea typeface="华文细黑" panose="02010600040101010101" pitchFamily="2" charset="-122"/>
              </a:rPr>
              <a:t>一直就</a:t>
            </a:r>
            <a:r>
              <a:rPr lang="zh-TW" altLang="zh-CN" sz="4800" b="1" dirty="0">
                <a:solidFill>
                  <a:srgbClr val="000000"/>
                </a:solidFill>
                <a:latin typeface="华文细黑" panose="02010600040101010101" pitchFamily="2" charset="-122"/>
                <a:ea typeface="华文细黑" panose="02010600040101010101" pitchFamily="2" charset="-122"/>
              </a:rPr>
              <a:t>是最優秀的供應鏈專家</a:t>
            </a:r>
            <a:r>
              <a:rPr lang="en-US" altLang="zh-CN" sz="4800" b="1" dirty="0">
                <a:solidFill>
                  <a:srgbClr val="000000"/>
                </a:solidFill>
                <a:latin typeface="华文细黑" panose="02010600040101010101" pitchFamily="2" charset="-122"/>
                <a:ea typeface="华文细黑" panose="02010600040101010101" pitchFamily="2" charset="-122"/>
              </a:rPr>
              <a:t> ... </a:t>
            </a:r>
            <a:endParaRPr lang="zh-CN" altLang="en-US" sz="4800" b="1" dirty="0">
              <a:solidFill>
                <a:srgbClr val="000000"/>
              </a:solidFill>
              <a:latin typeface="华文细黑" panose="02010600040101010101" pitchFamily="2" charset="-122"/>
              <a:ea typeface="华文细黑" panose="02010600040101010101" pitchFamily="2" charset="-122"/>
            </a:endParaRPr>
          </a:p>
        </p:txBody>
      </p:sp>
      <p:sp>
        <p:nvSpPr>
          <p:cNvPr id="6" name="向右箭號 5"/>
          <p:cNvSpPr/>
          <p:nvPr/>
        </p:nvSpPr>
        <p:spPr>
          <a:xfrm flipV="1">
            <a:off x="8604448" y="6453336"/>
            <a:ext cx="360040" cy="216024"/>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zh-TW" altLang="en-US"/>
          </a:p>
        </p:txBody>
      </p:sp>
    </p:spTree>
    <p:extLst>
      <p:ext uri="{BB962C8B-B14F-4D97-AF65-F5344CB8AC3E}">
        <p14:creationId xmlns:p14="http://schemas.microsoft.com/office/powerpoint/2010/main" val="3834430836"/>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476672"/>
            <a:ext cx="5415265" cy="523220"/>
          </a:xfrm>
          <a:prstGeom prst="rect">
            <a:avLst/>
          </a:prstGeom>
          <a:noFill/>
        </p:spPr>
        <p:txBody>
          <a:bodyPr wrap="none" rtlCol="0">
            <a:spAutoFit/>
          </a:bodyPr>
          <a:lstStyle/>
          <a:p>
            <a:r>
              <a:rPr lang="zh-TW" altLang="zh-CN" sz="2800" b="1" dirty="0" smtClean="0">
                <a:latin typeface="黑体" panose="02010609060101010101" pitchFamily="49" charset="-122"/>
                <a:ea typeface="黑体" panose="02010609060101010101" pitchFamily="49" charset="-122"/>
              </a:rPr>
              <a:t>什麼是供應鏈？現在</a:t>
            </a:r>
            <a:r>
              <a:rPr lang="en-US" altLang="zh-CN" sz="2800" b="1" dirty="0" smtClean="0">
                <a:latin typeface="黑体" panose="02010609060101010101" pitchFamily="49" charset="-122"/>
                <a:ea typeface="黑体" panose="02010609060101010101" pitchFamily="49" charset="-122"/>
              </a:rPr>
              <a:t>/</a:t>
            </a:r>
            <a:r>
              <a:rPr lang="zh-TW" altLang="zh-CN" sz="2800" b="1" dirty="0" smtClean="0">
                <a:latin typeface="黑体" panose="02010609060101010101" pitchFamily="49" charset="-122"/>
                <a:ea typeface="黑体" panose="02010609060101010101" pitchFamily="49" charset="-122"/>
              </a:rPr>
              <a:t>未來的定義</a:t>
            </a:r>
            <a:endParaRPr lang="zh-TW" altLang="en-US" sz="2800" b="1" dirty="0">
              <a:solidFill>
                <a:srgbClr val="000000"/>
              </a:solidFill>
              <a:latin typeface="黑体" panose="02010609060101010101" pitchFamily="49" charset="-122"/>
              <a:ea typeface="黑体" panose="02010609060101010101" pitchFamily="49" charset="-122"/>
            </a:endParaRPr>
          </a:p>
        </p:txBody>
      </p:sp>
      <p:cxnSp>
        <p:nvCxnSpPr>
          <p:cNvPr id="4" name="直接连接符 3"/>
          <p:cNvCxnSpPr/>
          <p:nvPr/>
        </p:nvCxnSpPr>
        <p:spPr>
          <a:xfrm>
            <a:off x="179512" y="999892"/>
            <a:ext cx="8784976" cy="0"/>
          </a:xfrm>
          <a:prstGeom prst="line">
            <a:avLst/>
          </a:prstGeom>
          <a:ln w="38100">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467544" y="1844824"/>
            <a:ext cx="8064896" cy="1569660"/>
          </a:xfrm>
          <a:prstGeom prst="rect">
            <a:avLst/>
          </a:prstGeom>
          <a:noFill/>
        </p:spPr>
        <p:txBody>
          <a:bodyPr wrap="square" rtlCol="0">
            <a:spAutoFit/>
          </a:bodyPr>
          <a:lstStyle/>
          <a:p>
            <a:pPr marL="457200" indent="-457200">
              <a:buFont typeface="Wingdings" charset="2"/>
              <a:buChar char="l"/>
            </a:pPr>
            <a:r>
              <a:rPr lang="zh-TW" altLang="en-US" sz="3200" b="1" dirty="0" smtClean="0">
                <a:solidFill>
                  <a:srgbClr val="000000"/>
                </a:solidFill>
                <a:latin typeface="Century Gothic" panose="020B0502020202020204" pitchFamily="34" charset="0"/>
                <a:ea typeface="华文细黑" panose="02010600040101010101" pitchFamily="2" charset="-122"/>
              </a:rPr>
              <a:t>物料和產品有序的流通</a:t>
            </a:r>
            <a:endParaRPr lang="en-US" altLang="zh-TW" sz="3200" b="1" dirty="0" smtClean="0">
              <a:solidFill>
                <a:srgbClr val="000000"/>
              </a:solidFill>
              <a:latin typeface="Century Gothic" panose="020B0502020202020204" pitchFamily="34" charset="0"/>
              <a:ea typeface="华文细黑" panose="02010600040101010101" pitchFamily="2" charset="-122"/>
            </a:endParaRPr>
          </a:p>
          <a:p>
            <a:pPr marL="457200" indent="-457200">
              <a:buFont typeface="Wingdings" charset="2"/>
              <a:buChar char="l"/>
            </a:pPr>
            <a:r>
              <a:rPr lang="zh-TW" altLang="en-US" sz="3200" b="1" dirty="0" smtClean="0">
                <a:solidFill>
                  <a:srgbClr val="000000"/>
                </a:solidFill>
                <a:latin typeface="Century Gothic" panose="020B0502020202020204" pitchFamily="34" charset="0"/>
                <a:ea typeface="华文细黑" panose="02010600040101010101" pitchFamily="2" charset="-122"/>
              </a:rPr>
              <a:t>數字和資訊有序的流通</a:t>
            </a:r>
            <a:endParaRPr lang="en-US" altLang="zh-TW" sz="3200" b="1" dirty="0" smtClean="0">
              <a:solidFill>
                <a:srgbClr val="000000"/>
              </a:solidFill>
              <a:latin typeface="Century Gothic" panose="020B0502020202020204" pitchFamily="34" charset="0"/>
              <a:ea typeface="华文细黑" panose="02010600040101010101" pitchFamily="2" charset="-122"/>
            </a:endParaRPr>
          </a:p>
          <a:p>
            <a:pPr marL="457200" indent="-457200">
              <a:buFont typeface="Wingdings" charset="2"/>
              <a:buChar char="l"/>
            </a:pPr>
            <a:r>
              <a:rPr lang="zh-TW" altLang="en-US" sz="3200" b="1" dirty="0" smtClean="0">
                <a:solidFill>
                  <a:srgbClr val="000000"/>
                </a:solidFill>
                <a:latin typeface="Century Gothic" panose="020B0502020202020204" pitchFamily="34" charset="0"/>
                <a:ea typeface="华文细黑" panose="02010600040101010101" pitchFamily="2" charset="-122"/>
              </a:rPr>
              <a:t>財會和金融有序的流通</a:t>
            </a:r>
            <a:endParaRPr lang="zh-CN" altLang="en-US" sz="3200" b="1" dirty="0">
              <a:solidFill>
                <a:srgbClr val="000000"/>
              </a:solidFill>
              <a:latin typeface="Century Gothic" panose="020B0502020202020204" pitchFamily="34" charset="0"/>
              <a:ea typeface="华文细黑" panose="02010600040101010101" pitchFamily="2" charset="-122"/>
            </a:endParaRPr>
          </a:p>
        </p:txBody>
      </p:sp>
      <p:sp>
        <p:nvSpPr>
          <p:cNvPr id="6" name="向右箭號 5"/>
          <p:cNvSpPr/>
          <p:nvPr/>
        </p:nvSpPr>
        <p:spPr>
          <a:xfrm flipV="1">
            <a:off x="8604448" y="6453336"/>
            <a:ext cx="360040" cy="216024"/>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zh-TW" altLang="en-US"/>
          </a:p>
        </p:txBody>
      </p:sp>
    </p:spTree>
    <p:extLst>
      <p:ext uri="{BB962C8B-B14F-4D97-AF65-F5344CB8AC3E}">
        <p14:creationId xmlns:p14="http://schemas.microsoft.com/office/powerpoint/2010/main" val="3768202635"/>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476672"/>
            <a:ext cx="5415265" cy="523220"/>
          </a:xfrm>
          <a:prstGeom prst="rect">
            <a:avLst/>
          </a:prstGeom>
          <a:noFill/>
        </p:spPr>
        <p:txBody>
          <a:bodyPr wrap="none" rtlCol="0">
            <a:spAutoFit/>
          </a:bodyPr>
          <a:lstStyle/>
          <a:p>
            <a:r>
              <a:rPr lang="zh-TW" altLang="zh-CN" sz="2800" b="1" dirty="0" smtClean="0">
                <a:latin typeface="黑体" panose="02010609060101010101" pitchFamily="49" charset="-122"/>
                <a:ea typeface="黑体" panose="02010609060101010101" pitchFamily="49" charset="-122"/>
              </a:rPr>
              <a:t>什麼是供應鏈？現在</a:t>
            </a:r>
            <a:r>
              <a:rPr lang="en-US" altLang="zh-CN" sz="2800" b="1" dirty="0" smtClean="0">
                <a:latin typeface="黑体" panose="02010609060101010101" pitchFamily="49" charset="-122"/>
                <a:ea typeface="黑体" panose="02010609060101010101" pitchFamily="49" charset="-122"/>
              </a:rPr>
              <a:t>/</a:t>
            </a:r>
            <a:r>
              <a:rPr lang="zh-TW" altLang="zh-CN" sz="2800" b="1" dirty="0" smtClean="0">
                <a:latin typeface="黑体" panose="02010609060101010101" pitchFamily="49" charset="-122"/>
                <a:ea typeface="黑体" panose="02010609060101010101" pitchFamily="49" charset="-122"/>
              </a:rPr>
              <a:t>未來的定義</a:t>
            </a:r>
            <a:endParaRPr lang="zh-TW" altLang="en-US" sz="2800" b="1" dirty="0">
              <a:solidFill>
                <a:srgbClr val="000000"/>
              </a:solidFill>
              <a:latin typeface="黑体" panose="02010609060101010101" pitchFamily="49" charset="-122"/>
              <a:ea typeface="黑体" panose="02010609060101010101" pitchFamily="49" charset="-122"/>
            </a:endParaRPr>
          </a:p>
        </p:txBody>
      </p:sp>
      <p:cxnSp>
        <p:nvCxnSpPr>
          <p:cNvPr id="4" name="直接连接符 3"/>
          <p:cNvCxnSpPr/>
          <p:nvPr/>
        </p:nvCxnSpPr>
        <p:spPr>
          <a:xfrm>
            <a:off x="179512" y="999892"/>
            <a:ext cx="8784976" cy="0"/>
          </a:xfrm>
          <a:prstGeom prst="line">
            <a:avLst/>
          </a:prstGeom>
          <a:ln w="38100">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683568" y="1844824"/>
            <a:ext cx="7560840" cy="584776"/>
          </a:xfrm>
          <a:prstGeom prst="rect">
            <a:avLst/>
          </a:prstGeom>
          <a:noFill/>
        </p:spPr>
        <p:txBody>
          <a:bodyPr wrap="square" rtlCol="0">
            <a:spAutoFit/>
          </a:bodyPr>
          <a:lstStyle>
            <a:defPPr>
              <a:defRPr lang="zh-CN"/>
            </a:defPPr>
            <a:lvl1pPr>
              <a:defRPr sz="3200" b="1">
                <a:latin typeface="Century Gothic" panose="020B0502020202020204" pitchFamily="34" charset="0"/>
              </a:defRPr>
            </a:lvl1pPr>
          </a:lstStyle>
          <a:p>
            <a:r>
              <a:rPr lang="en-US" altLang="zh-CN" dirty="0" smtClean="0">
                <a:solidFill>
                  <a:srgbClr val="000000"/>
                </a:solidFill>
              </a:rPr>
              <a:t> </a:t>
            </a:r>
            <a:r>
              <a:rPr lang="zh-TW" altLang="en-US" dirty="0" smtClean="0">
                <a:solidFill>
                  <a:srgbClr val="000000"/>
                </a:solidFill>
              </a:rPr>
              <a:t>定義依然</a:t>
            </a:r>
            <a:r>
              <a:rPr lang="en-US" altLang="zh-TW" dirty="0" smtClean="0">
                <a:solidFill>
                  <a:srgbClr val="000000"/>
                </a:solidFill>
              </a:rPr>
              <a:t>!</a:t>
            </a:r>
            <a:r>
              <a:rPr lang="zh-TW" altLang="en-US" dirty="0" smtClean="0">
                <a:solidFill>
                  <a:srgbClr val="000000"/>
                </a:solidFill>
              </a:rPr>
              <a:t> </a:t>
            </a:r>
            <a:endParaRPr lang="zh-CN" altLang="en-US" dirty="0">
              <a:solidFill>
                <a:srgbClr val="000000"/>
              </a:solidFill>
            </a:endParaRPr>
          </a:p>
        </p:txBody>
      </p:sp>
      <p:sp>
        <p:nvSpPr>
          <p:cNvPr id="7" name="TextBox 4"/>
          <p:cNvSpPr txBox="1"/>
          <p:nvPr/>
        </p:nvSpPr>
        <p:spPr>
          <a:xfrm>
            <a:off x="683568" y="3204264"/>
            <a:ext cx="7560840" cy="584776"/>
          </a:xfrm>
          <a:prstGeom prst="rect">
            <a:avLst/>
          </a:prstGeom>
          <a:noFill/>
        </p:spPr>
        <p:txBody>
          <a:bodyPr wrap="square" rtlCol="0">
            <a:spAutoFit/>
          </a:bodyPr>
          <a:lstStyle>
            <a:defPPr>
              <a:defRPr lang="zh-CN"/>
            </a:defPPr>
            <a:lvl1pPr>
              <a:defRPr sz="3200" b="1">
                <a:latin typeface="Century Gothic" panose="020B0502020202020204" pitchFamily="34" charset="0"/>
              </a:defRPr>
            </a:lvl1pPr>
          </a:lstStyle>
          <a:p>
            <a:r>
              <a:rPr lang="en-US" altLang="zh-CN" dirty="0">
                <a:solidFill>
                  <a:srgbClr val="000000"/>
                </a:solidFill>
              </a:rPr>
              <a:t> </a:t>
            </a:r>
            <a:r>
              <a:rPr lang="zh-TW" altLang="en-US" dirty="0" smtClean="0">
                <a:solidFill>
                  <a:srgbClr val="000000"/>
                </a:solidFill>
              </a:rPr>
              <a:t>名稱改變</a:t>
            </a:r>
            <a:r>
              <a:rPr lang="en-US" altLang="zh-TW" dirty="0" smtClean="0">
                <a:solidFill>
                  <a:srgbClr val="000000"/>
                </a:solidFill>
              </a:rPr>
              <a:t> </a:t>
            </a:r>
            <a:r>
              <a:rPr lang="zh-TW" altLang="en-US" dirty="0" smtClean="0">
                <a:solidFill>
                  <a:srgbClr val="000000"/>
                </a:solidFill>
              </a:rPr>
              <a:t>～</a:t>
            </a:r>
            <a:r>
              <a:rPr lang="en-US" altLang="zh-TW" dirty="0" smtClean="0">
                <a:solidFill>
                  <a:srgbClr val="000000"/>
                </a:solidFill>
              </a:rPr>
              <a:t> </a:t>
            </a:r>
            <a:r>
              <a:rPr lang="zh-TW" altLang="en-US" dirty="0" smtClean="0">
                <a:solidFill>
                  <a:srgbClr val="000000"/>
                </a:solidFill>
              </a:rPr>
              <a:t>“供給側” </a:t>
            </a:r>
            <a:endParaRPr lang="zh-CN" altLang="en-US" dirty="0">
              <a:solidFill>
                <a:srgbClr val="000000"/>
              </a:solidFill>
            </a:endParaRPr>
          </a:p>
        </p:txBody>
      </p:sp>
    </p:spTree>
    <p:extLst>
      <p:ext uri="{BB962C8B-B14F-4D97-AF65-F5344CB8AC3E}">
        <p14:creationId xmlns:p14="http://schemas.microsoft.com/office/powerpoint/2010/main" val="386827017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11"/>
          <p:cNvSpPr>
            <a:spLocks noChangeArrowheads="1"/>
          </p:cNvSpPr>
          <p:nvPr/>
        </p:nvSpPr>
        <p:spPr bwMode="gray">
          <a:xfrm>
            <a:off x="1115616" y="3712642"/>
            <a:ext cx="4419600" cy="652462"/>
          </a:xfrm>
          <a:prstGeom prst="roundRect">
            <a:avLst>
              <a:gd name="adj" fmla="val 50000"/>
            </a:avLst>
          </a:prstGeom>
          <a:noFill/>
          <a:ln w="38100" algn="ctr">
            <a:noFill/>
            <a:round/>
            <a:headEnd/>
            <a:tailEnd/>
          </a:ln>
        </p:spPr>
        <p:txBody>
          <a:bodyPr wrap="none" anchor="ctr"/>
          <a:lstStyle>
            <a:defPPr>
              <a:defRPr lang="zh-CN"/>
            </a:defPPr>
            <a:lvl1pPr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1pPr>
            <a:lvl2pPr marL="4572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2pPr>
            <a:lvl3pPr marL="9144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3pPr>
            <a:lvl4pPr marL="13716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4pPr>
            <a:lvl5pPr marL="18288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5pPr>
            <a:lvl6pPr marL="2286000" algn="l" defTabSz="914400" rtl="0" eaLnBrk="1" latinLnBrk="0" hangingPunct="1">
              <a:defRPr kern="1200">
                <a:solidFill>
                  <a:schemeClr val="tx1"/>
                </a:solidFill>
                <a:latin typeface="Calibri" pitchFamily="34" charset="0"/>
                <a:ea typeface="宋体" pitchFamily="2" charset="-122"/>
                <a:cs typeface="+mn-cs"/>
              </a:defRPr>
            </a:lvl6pPr>
            <a:lvl7pPr marL="2743200" algn="l" defTabSz="914400" rtl="0" eaLnBrk="1" latinLnBrk="0" hangingPunct="1">
              <a:defRPr kern="1200">
                <a:solidFill>
                  <a:schemeClr val="tx1"/>
                </a:solidFill>
                <a:latin typeface="Calibri" pitchFamily="34" charset="0"/>
                <a:ea typeface="宋体" pitchFamily="2" charset="-122"/>
                <a:cs typeface="+mn-cs"/>
              </a:defRPr>
            </a:lvl7pPr>
            <a:lvl8pPr marL="3200400" algn="l" defTabSz="914400" rtl="0" eaLnBrk="1" latinLnBrk="0" hangingPunct="1">
              <a:defRPr kern="1200">
                <a:solidFill>
                  <a:schemeClr val="tx1"/>
                </a:solidFill>
                <a:latin typeface="Calibri" pitchFamily="34" charset="0"/>
                <a:ea typeface="宋体" pitchFamily="2" charset="-122"/>
                <a:cs typeface="+mn-cs"/>
              </a:defRPr>
            </a:lvl8pPr>
            <a:lvl9pPr marL="3657600" algn="l" defTabSz="914400" rtl="0" eaLnBrk="1" latinLnBrk="0" hangingPunct="1">
              <a:defRPr kern="1200">
                <a:solidFill>
                  <a:schemeClr val="tx1"/>
                </a:solidFill>
                <a:latin typeface="Calibri" pitchFamily="34" charset="0"/>
                <a:ea typeface="宋体" pitchFamily="2" charset="-122"/>
                <a:cs typeface="+mn-cs"/>
              </a:defRPr>
            </a:lvl9pPr>
          </a:lstStyle>
          <a:p>
            <a:r>
              <a:rPr lang="en-US" altLang="zh-TW" sz="2400" b="1" dirty="0">
                <a:solidFill>
                  <a:schemeClr val="bg1">
                    <a:lumMod val="85000"/>
                  </a:schemeClr>
                </a:solidFill>
                <a:latin typeface="微软雅黑" pitchFamily="34" charset="-122"/>
                <a:ea typeface="微软雅黑" pitchFamily="34" charset="-122"/>
              </a:rPr>
              <a:t>4</a:t>
            </a:r>
            <a:r>
              <a:rPr lang="en-US" altLang="zh-TW" sz="2400" b="1" dirty="0" smtClean="0">
                <a:solidFill>
                  <a:schemeClr val="bg1">
                    <a:lumMod val="85000"/>
                  </a:schemeClr>
                </a:solidFill>
                <a:latin typeface="微软雅黑" pitchFamily="34" charset="-122"/>
                <a:ea typeface="微软雅黑" pitchFamily="34" charset="-122"/>
              </a:rPr>
              <a:t>.</a:t>
            </a:r>
            <a:r>
              <a:rPr lang="zh-TW" altLang="zh-CN" sz="2400" b="1" dirty="0">
                <a:solidFill>
                  <a:schemeClr val="bg1">
                    <a:lumMod val="85000"/>
                  </a:schemeClr>
                </a:solidFill>
                <a:latin typeface="黑体" panose="02010609060101010101" pitchFamily="49" charset="-122"/>
                <a:ea typeface="黑体" panose="02010609060101010101" pitchFamily="49" charset="-122"/>
              </a:rPr>
              <a:t>企業供應鏈與社會責任</a:t>
            </a:r>
            <a:endParaRPr lang="zh-TW" altLang="en-US" sz="2400" b="1" dirty="0">
              <a:solidFill>
                <a:schemeClr val="bg1">
                  <a:lumMod val="85000"/>
                </a:schemeClr>
              </a:solidFill>
              <a:latin typeface="黑体" panose="02010609060101010101" pitchFamily="49" charset="-122"/>
              <a:ea typeface="黑体" panose="02010609060101010101" pitchFamily="49" charset="-122"/>
            </a:endParaRPr>
          </a:p>
        </p:txBody>
      </p:sp>
      <p:sp>
        <p:nvSpPr>
          <p:cNvPr id="3" name="AutoShape 14"/>
          <p:cNvSpPr>
            <a:spLocks noChangeArrowheads="1"/>
          </p:cNvSpPr>
          <p:nvPr/>
        </p:nvSpPr>
        <p:spPr bwMode="gray">
          <a:xfrm>
            <a:off x="1150035" y="1124744"/>
            <a:ext cx="5495401" cy="688975"/>
          </a:xfrm>
          <a:prstGeom prst="roundRect">
            <a:avLst>
              <a:gd name="adj" fmla="val 50000"/>
            </a:avLst>
          </a:prstGeom>
          <a:noFill/>
          <a:ln w="38100" algn="ctr">
            <a:noFill/>
            <a:round/>
            <a:headEnd/>
            <a:tailEnd/>
          </a:ln>
        </p:spPr>
        <p:txBody>
          <a:bodyPr wrap="none" anchor="ctr"/>
          <a:lstStyle>
            <a:defPPr>
              <a:defRPr lang="zh-CN"/>
            </a:defPPr>
            <a:lvl1pPr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1pPr>
            <a:lvl2pPr marL="4572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2pPr>
            <a:lvl3pPr marL="9144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3pPr>
            <a:lvl4pPr marL="13716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4pPr>
            <a:lvl5pPr marL="18288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5pPr>
            <a:lvl6pPr marL="2286000" algn="l" defTabSz="914400" rtl="0" eaLnBrk="1" latinLnBrk="0" hangingPunct="1">
              <a:defRPr kern="1200">
                <a:solidFill>
                  <a:schemeClr val="tx1"/>
                </a:solidFill>
                <a:latin typeface="Calibri" pitchFamily="34" charset="0"/>
                <a:ea typeface="宋体" pitchFamily="2" charset="-122"/>
                <a:cs typeface="+mn-cs"/>
              </a:defRPr>
            </a:lvl6pPr>
            <a:lvl7pPr marL="2743200" algn="l" defTabSz="914400" rtl="0" eaLnBrk="1" latinLnBrk="0" hangingPunct="1">
              <a:defRPr kern="1200">
                <a:solidFill>
                  <a:schemeClr val="tx1"/>
                </a:solidFill>
                <a:latin typeface="Calibri" pitchFamily="34" charset="0"/>
                <a:ea typeface="宋体" pitchFamily="2" charset="-122"/>
                <a:cs typeface="+mn-cs"/>
              </a:defRPr>
            </a:lvl7pPr>
            <a:lvl8pPr marL="3200400" algn="l" defTabSz="914400" rtl="0" eaLnBrk="1" latinLnBrk="0" hangingPunct="1">
              <a:defRPr kern="1200">
                <a:solidFill>
                  <a:schemeClr val="tx1"/>
                </a:solidFill>
                <a:latin typeface="Calibri" pitchFamily="34" charset="0"/>
                <a:ea typeface="宋体" pitchFamily="2" charset="-122"/>
                <a:cs typeface="+mn-cs"/>
              </a:defRPr>
            </a:lvl8pPr>
            <a:lvl9pPr marL="3657600" algn="l" defTabSz="914400" rtl="0" eaLnBrk="1" latinLnBrk="0" hangingPunct="1">
              <a:defRPr kern="1200">
                <a:solidFill>
                  <a:schemeClr val="tx1"/>
                </a:solidFill>
                <a:latin typeface="Calibri" pitchFamily="34" charset="0"/>
                <a:ea typeface="宋体" pitchFamily="2" charset="-122"/>
                <a:cs typeface="+mn-cs"/>
              </a:defRPr>
            </a:lvl9pPr>
          </a:lstStyle>
          <a:p>
            <a:r>
              <a:rPr lang="en-US" altLang="zh-TW" sz="2400" b="1" dirty="0" smtClean="0">
                <a:solidFill>
                  <a:schemeClr val="bg1">
                    <a:lumMod val="85000"/>
                  </a:schemeClr>
                </a:solidFill>
                <a:latin typeface="微软雅黑" pitchFamily="34" charset="-122"/>
                <a:ea typeface="微软雅黑" pitchFamily="34" charset="-122"/>
              </a:rPr>
              <a:t>1.</a:t>
            </a:r>
            <a:r>
              <a:rPr lang="zh-TW" altLang="zh-CN" sz="2400" b="1" dirty="0">
                <a:solidFill>
                  <a:schemeClr val="bg1">
                    <a:lumMod val="85000"/>
                  </a:schemeClr>
                </a:solidFill>
                <a:latin typeface="黑体" panose="02010609060101010101" pitchFamily="49" charset="-122"/>
                <a:ea typeface="黑体" panose="02010609060101010101" pitchFamily="49" charset="-122"/>
              </a:rPr>
              <a:t>什麼是供應鏈？現在</a:t>
            </a:r>
            <a:r>
              <a:rPr lang="en-US" altLang="zh-CN" sz="2400" b="1" dirty="0">
                <a:solidFill>
                  <a:schemeClr val="bg1">
                    <a:lumMod val="85000"/>
                  </a:schemeClr>
                </a:solidFill>
                <a:latin typeface="黑体" panose="02010609060101010101" pitchFamily="49" charset="-122"/>
                <a:ea typeface="黑体" panose="02010609060101010101" pitchFamily="49" charset="-122"/>
              </a:rPr>
              <a:t>/</a:t>
            </a:r>
            <a:r>
              <a:rPr lang="zh-TW" altLang="zh-CN" sz="2400" b="1" dirty="0">
                <a:solidFill>
                  <a:schemeClr val="bg1">
                    <a:lumMod val="85000"/>
                  </a:schemeClr>
                </a:solidFill>
                <a:latin typeface="黑体" panose="02010609060101010101" pitchFamily="49" charset="-122"/>
                <a:ea typeface="黑体" panose="02010609060101010101" pitchFamily="49" charset="-122"/>
              </a:rPr>
              <a:t>未來的定義</a:t>
            </a:r>
            <a:endParaRPr lang="zh-TW" altLang="en-US" sz="2400" b="1" dirty="0">
              <a:solidFill>
                <a:schemeClr val="bg1">
                  <a:lumMod val="85000"/>
                </a:schemeClr>
              </a:solidFill>
              <a:latin typeface="黑体" panose="02010609060101010101" pitchFamily="49" charset="-122"/>
              <a:ea typeface="黑体" panose="02010609060101010101" pitchFamily="49" charset="-122"/>
            </a:endParaRPr>
          </a:p>
        </p:txBody>
      </p:sp>
      <p:sp>
        <p:nvSpPr>
          <p:cNvPr id="4" name="AutoShape 14"/>
          <p:cNvSpPr>
            <a:spLocks noChangeArrowheads="1"/>
          </p:cNvSpPr>
          <p:nvPr/>
        </p:nvSpPr>
        <p:spPr bwMode="gray">
          <a:xfrm>
            <a:off x="1115616" y="2834258"/>
            <a:ext cx="4419600" cy="666750"/>
          </a:xfrm>
          <a:prstGeom prst="roundRect">
            <a:avLst>
              <a:gd name="adj" fmla="val 50000"/>
            </a:avLst>
          </a:prstGeom>
          <a:noFill/>
          <a:ln w="38100" algn="ctr">
            <a:noFill/>
            <a:round/>
            <a:headEnd/>
            <a:tailEnd/>
          </a:ln>
        </p:spPr>
        <p:txBody>
          <a:bodyPr wrap="none" anchor="ctr"/>
          <a:lstStyle>
            <a:defPPr>
              <a:defRPr lang="zh-CN"/>
            </a:defPPr>
            <a:lvl1pPr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1pPr>
            <a:lvl2pPr marL="4572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2pPr>
            <a:lvl3pPr marL="9144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3pPr>
            <a:lvl4pPr marL="13716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4pPr>
            <a:lvl5pPr marL="18288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5pPr>
            <a:lvl6pPr marL="2286000" algn="l" defTabSz="914400" rtl="0" eaLnBrk="1" latinLnBrk="0" hangingPunct="1">
              <a:defRPr kern="1200">
                <a:solidFill>
                  <a:schemeClr val="tx1"/>
                </a:solidFill>
                <a:latin typeface="Calibri" pitchFamily="34" charset="0"/>
                <a:ea typeface="宋体" pitchFamily="2" charset="-122"/>
                <a:cs typeface="+mn-cs"/>
              </a:defRPr>
            </a:lvl6pPr>
            <a:lvl7pPr marL="2743200" algn="l" defTabSz="914400" rtl="0" eaLnBrk="1" latinLnBrk="0" hangingPunct="1">
              <a:defRPr kern="1200">
                <a:solidFill>
                  <a:schemeClr val="tx1"/>
                </a:solidFill>
                <a:latin typeface="Calibri" pitchFamily="34" charset="0"/>
                <a:ea typeface="宋体" pitchFamily="2" charset="-122"/>
                <a:cs typeface="+mn-cs"/>
              </a:defRPr>
            </a:lvl7pPr>
            <a:lvl8pPr marL="3200400" algn="l" defTabSz="914400" rtl="0" eaLnBrk="1" latinLnBrk="0" hangingPunct="1">
              <a:defRPr kern="1200">
                <a:solidFill>
                  <a:schemeClr val="tx1"/>
                </a:solidFill>
                <a:latin typeface="Calibri" pitchFamily="34" charset="0"/>
                <a:ea typeface="宋体" pitchFamily="2" charset="-122"/>
                <a:cs typeface="+mn-cs"/>
              </a:defRPr>
            </a:lvl8pPr>
            <a:lvl9pPr marL="3657600" algn="l" defTabSz="914400" rtl="0" eaLnBrk="1" latinLnBrk="0" hangingPunct="1">
              <a:defRPr kern="1200">
                <a:solidFill>
                  <a:schemeClr val="tx1"/>
                </a:solidFill>
                <a:latin typeface="Calibri" pitchFamily="34" charset="0"/>
                <a:ea typeface="宋体" pitchFamily="2" charset="-122"/>
                <a:cs typeface="+mn-cs"/>
              </a:defRPr>
            </a:lvl9pPr>
          </a:lstStyle>
          <a:p>
            <a:r>
              <a:rPr lang="en-US" altLang="zh-TW" sz="2800" b="1" dirty="0">
                <a:solidFill>
                  <a:schemeClr val="bg1">
                    <a:lumMod val="85000"/>
                  </a:schemeClr>
                </a:solidFill>
                <a:latin typeface="微软雅黑" pitchFamily="34" charset="-122"/>
                <a:ea typeface="微软雅黑" pitchFamily="34" charset="-122"/>
              </a:rPr>
              <a:t>3</a:t>
            </a:r>
            <a:r>
              <a:rPr lang="en-US" altLang="zh-TW" sz="2400" b="1" dirty="0" smtClean="0">
                <a:solidFill>
                  <a:schemeClr val="bg1">
                    <a:lumMod val="85000"/>
                  </a:schemeClr>
                </a:solidFill>
                <a:latin typeface="微软雅黑" pitchFamily="34" charset="-122"/>
                <a:ea typeface="微软雅黑" pitchFamily="34" charset="-122"/>
              </a:rPr>
              <a:t>.</a:t>
            </a:r>
            <a:r>
              <a:rPr lang="zh-TW" altLang="zh-CN" sz="2400" b="1" dirty="0">
                <a:solidFill>
                  <a:schemeClr val="bg1">
                    <a:lumMod val="85000"/>
                  </a:schemeClr>
                </a:solidFill>
                <a:latin typeface="黑体" panose="02010609060101010101" pitchFamily="49" charset="-122"/>
                <a:ea typeface="黑体" panose="02010609060101010101" pitchFamily="49" charset="-122"/>
              </a:rPr>
              <a:t>供應鏈的湧動核心成份</a:t>
            </a:r>
            <a:r>
              <a:rPr lang="en-US" altLang="zh-CN" sz="2400" b="1" dirty="0">
                <a:solidFill>
                  <a:schemeClr val="bg1">
                    <a:lumMod val="85000"/>
                  </a:schemeClr>
                </a:solidFill>
                <a:latin typeface="黑体" panose="02010609060101010101" pitchFamily="49" charset="-122"/>
                <a:ea typeface="黑体" panose="02010609060101010101" pitchFamily="49" charset="-122"/>
              </a:rPr>
              <a:t>?</a:t>
            </a:r>
            <a:endParaRPr lang="zh-TW" altLang="en-US" sz="2400" b="1" dirty="0">
              <a:solidFill>
                <a:schemeClr val="bg1">
                  <a:lumMod val="85000"/>
                </a:schemeClr>
              </a:solidFill>
              <a:latin typeface="黑体" panose="02010609060101010101" pitchFamily="49" charset="-122"/>
              <a:ea typeface="黑体" panose="02010609060101010101" pitchFamily="49" charset="-122"/>
            </a:endParaRPr>
          </a:p>
        </p:txBody>
      </p:sp>
      <p:sp>
        <p:nvSpPr>
          <p:cNvPr id="5" name="AutoShape 11"/>
          <p:cNvSpPr>
            <a:spLocks noChangeArrowheads="1"/>
          </p:cNvSpPr>
          <p:nvPr/>
        </p:nvSpPr>
        <p:spPr bwMode="gray">
          <a:xfrm>
            <a:off x="1160512" y="4498418"/>
            <a:ext cx="4419600" cy="652463"/>
          </a:xfrm>
          <a:prstGeom prst="roundRect">
            <a:avLst>
              <a:gd name="adj" fmla="val 50000"/>
            </a:avLst>
          </a:prstGeom>
          <a:noFill/>
          <a:ln w="38100" algn="ctr">
            <a:noFill/>
            <a:round/>
            <a:headEnd/>
            <a:tailEnd/>
          </a:ln>
        </p:spPr>
        <p:txBody>
          <a:bodyPr wrap="none" anchor="ctr"/>
          <a:lstStyle>
            <a:defPPr>
              <a:defRPr lang="zh-CN"/>
            </a:defPPr>
            <a:lvl1pPr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1pPr>
            <a:lvl2pPr marL="4572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2pPr>
            <a:lvl3pPr marL="9144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3pPr>
            <a:lvl4pPr marL="13716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4pPr>
            <a:lvl5pPr marL="18288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5pPr>
            <a:lvl6pPr marL="2286000" algn="l" defTabSz="914400" rtl="0" eaLnBrk="1" latinLnBrk="0" hangingPunct="1">
              <a:defRPr kern="1200">
                <a:solidFill>
                  <a:schemeClr val="tx1"/>
                </a:solidFill>
                <a:latin typeface="Calibri" pitchFamily="34" charset="0"/>
                <a:ea typeface="宋体" pitchFamily="2" charset="-122"/>
                <a:cs typeface="+mn-cs"/>
              </a:defRPr>
            </a:lvl6pPr>
            <a:lvl7pPr marL="2743200" algn="l" defTabSz="914400" rtl="0" eaLnBrk="1" latinLnBrk="0" hangingPunct="1">
              <a:defRPr kern="1200">
                <a:solidFill>
                  <a:schemeClr val="tx1"/>
                </a:solidFill>
                <a:latin typeface="Calibri" pitchFamily="34" charset="0"/>
                <a:ea typeface="宋体" pitchFamily="2" charset="-122"/>
                <a:cs typeface="+mn-cs"/>
              </a:defRPr>
            </a:lvl7pPr>
            <a:lvl8pPr marL="3200400" algn="l" defTabSz="914400" rtl="0" eaLnBrk="1" latinLnBrk="0" hangingPunct="1">
              <a:defRPr kern="1200">
                <a:solidFill>
                  <a:schemeClr val="tx1"/>
                </a:solidFill>
                <a:latin typeface="Calibri" pitchFamily="34" charset="0"/>
                <a:ea typeface="宋体" pitchFamily="2" charset="-122"/>
                <a:cs typeface="+mn-cs"/>
              </a:defRPr>
            </a:lvl8pPr>
            <a:lvl9pPr marL="3657600" algn="l" defTabSz="914400" rtl="0" eaLnBrk="1" latinLnBrk="0" hangingPunct="1">
              <a:defRPr kern="1200">
                <a:solidFill>
                  <a:schemeClr val="tx1"/>
                </a:solidFill>
                <a:latin typeface="Calibri" pitchFamily="34" charset="0"/>
                <a:ea typeface="宋体" pitchFamily="2" charset="-122"/>
                <a:cs typeface="+mn-cs"/>
              </a:defRPr>
            </a:lvl9pPr>
          </a:lstStyle>
          <a:p>
            <a:r>
              <a:rPr lang="en-US" altLang="zh-CN" sz="2400" b="1" dirty="0">
                <a:solidFill>
                  <a:schemeClr val="bg1">
                    <a:lumMod val="85000"/>
                  </a:schemeClr>
                </a:solidFill>
                <a:latin typeface="微软雅黑" pitchFamily="34" charset="-122"/>
                <a:ea typeface="微软雅黑" pitchFamily="34" charset="-122"/>
              </a:rPr>
              <a:t>5</a:t>
            </a:r>
            <a:r>
              <a:rPr lang="en-US" altLang="zh-TW" sz="2400" b="1" dirty="0" smtClean="0">
                <a:solidFill>
                  <a:schemeClr val="bg1">
                    <a:lumMod val="85000"/>
                  </a:schemeClr>
                </a:solidFill>
                <a:latin typeface="微软雅黑" pitchFamily="34" charset="-122"/>
                <a:ea typeface="微软雅黑" pitchFamily="34" charset="-122"/>
              </a:rPr>
              <a:t>.</a:t>
            </a:r>
            <a:r>
              <a:rPr lang="zh-TW" altLang="zh-CN" sz="2400" b="1" dirty="0">
                <a:solidFill>
                  <a:schemeClr val="bg1">
                    <a:lumMod val="85000"/>
                  </a:schemeClr>
                </a:solidFill>
                <a:latin typeface="黑体" panose="02010609060101010101" pitchFamily="49" charset="-122"/>
                <a:ea typeface="黑体" panose="02010609060101010101" pitchFamily="49" charset="-122"/>
              </a:rPr>
              <a:t>十年磨一劍</a:t>
            </a:r>
            <a:r>
              <a:rPr lang="en-US" altLang="zh-CN" sz="2400" b="1" dirty="0">
                <a:solidFill>
                  <a:schemeClr val="bg1">
                    <a:lumMod val="85000"/>
                  </a:schemeClr>
                </a:solidFill>
                <a:latin typeface="黑体" panose="02010609060101010101" pitchFamily="49" charset="-122"/>
                <a:ea typeface="黑体" panose="02010609060101010101" pitchFamily="49" charset="-122"/>
              </a:rPr>
              <a:t> - </a:t>
            </a:r>
            <a:r>
              <a:rPr lang="zh-TW" altLang="zh-CN" sz="2400" b="1" dirty="0">
                <a:solidFill>
                  <a:schemeClr val="bg1">
                    <a:lumMod val="85000"/>
                  </a:schemeClr>
                </a:solidFill>
                <a:latin typeface="黑体" panose="02010609060101010101" pitchFamily="49" charset="-122"/>
                <a:ea typeface="黑体" panose="02010609060101010101" pitchFamily="49" charset="-122"/>
              </a:rPr>
              <a:t>更新</a:t>
            </a:r>
            <a:endParaRPr lang="zh-TW" altLang="en-US" sz="2400" b="1" dirty="0">
              <a:solidFill>
                <a:schemeClr val="bg1">
                  <a:lumMod val="85000"/>
                </a:schemeClr>
              </a:solidFill>
              <a:latin typeface="黑体" panose="02010609060101010101" pitchFamily="49" charset="-122"/>
              <a:ea typeface="黑体" panose="02010609060101010101" pitchFamily="49" charset="-122"/>
            </a:endParaRPr>
          </a:p>
        </p:txBody>
      </p:sp>
      <p:sp>
        <p:nvSpPr>
          <p:cNvPr id="6" name="AutoShape 11"/>
          <p:cNvSpPr>
            <a:spLocks noChangeArrowheads="1"/>
          </p:cNvSpPr>
          <p:nvPr/>
        </p:nvSpPr>
        <p:spPr bwMode="gray">
          <a:xfrm>
            <a:off x="1115616" y="1984450"/>
            <a:ext cx="6052694" cy="652462"/>
          </a:xfrm>
          <a:prstGeom prst="roundRect">
            <a:avLst>
              <a:gd name="adj" fmla="val 50000"/>
            </a:avLst>
          </a:prstGeom>
          <a:noFill/>
          <a:ln w="38100" algn="ctr">
            <a:noFill/>
            <a:round/>
            <a:headEnd/>
            <a:tailEnd/>
          </a:ln>
        </p:spPr>
        <p:txBody>
          <a:bodyPr wrap="none" anchor="ctr"/>
          <a:lstStyle>
            <a:defPPr>
              <a:defRPr lang="zh-CN"/>
            </a:defPPr>
            <a:lvl1pPr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1pPr>
            <a:lvl2pPr marL="4572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2pPr>
            <a:lvl3pPr marL="9144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3pPr>
            <a:lvl4pPr marL="13716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4pPr>
            <a:lvl5pPr marL="1828800" algn="l" rtl="0" eaLnBrk="0" fontAlgn="base" hangingPunct="0">
              <a:spcBef>
                <a:spcPct val="0"/>
              </a:spcBef>
              <a:spcAft>
                <a:spcPct val="0"/>
              </a:spcAft>
              <a:defRPr kern="1200">
                <a:solidFill>
                  <a:schemeClr val="tx1"/>
                </a:solidFill>
                <a:latin typeface="Calibri" pitchFamily="34" charset="0"/>
                <a:ea typeface="宋体" pitchFamily="2" charset="-122"/>
                <a:cs typeface="+mn-cs"/>
              </a:defRPr>
            </a:lvl5pPr>
            <a:lvl6pPr marL="2286000" algn="l" defTabSz="914400" rtl="0" eaLnBrk="1" latinLnBrk="0" hangingPunct="1">
              <a:defRPr kern="1200">
                <a:solidFill>
                  <a:schemeClr val="tx1"/>
                </a:solidFill>
                <a:latin typeface="Calibri" pitchFamily="34" charset="0"/>
                <a:ea typeface="宋体" pitchFamily="2" charset="-122"/>
                <a:cs typeface="+mn-cs"/>
              </a:defRPr>
            </a:lvl6pPr>
            <a:lvl7pPr marL="2743200" algn="l" defTabSz="914400" rtl="0" eaLnBrk="1" latinLnBrk="0" hangingPunct="1">
              <a:defRPr kern="1200">
                <a:solidFill>
                  <a:schemeClr val="tx1"/>
                </a:solidFill>
                <a:latin typeface="Calibri" pitchFamily="34" charset="0"/>
                <a:ea typeface="宋体" pitchFamily="2" charset="-122"/>
                <a:cs typeface="+mn-cs"/>
              </a:defRPr>
            </a:lvl7pPr>
            <a:lvl8pPr marL="3200400" algn="l" defTabSz="914400" rtl="0" eaLnBrk="1" latinLnBrk="0" hangingPunct="1">
              <a:defRPr kern="1200">
                <a:solidFill>
                  <a:schemeClr val="tx1"/>
                </a:solidFill>
                <a:latin typeface="Calibri" pitchFamily="34" charset="0"/>
                <a:ea typeface="宋体" pitchFamily="2" charset="-122"/>
                <a:cs typeface="+mn-cs"/>
              </a:defRPr>
            </a:lvl8pPr>
            <a:lvl9pPr marL="3657600" algn="l" defTabSz="914400" rtl="0" eaLnBrk="1" latinLnBrk="0" hangingPunct="1">
              <a:defRPr kern="1200">
                <a:solidFill>
                  <a:schemeClr val="tx1"/>
                </a:solidFill>
                <a:latin typeface="Calibri" pitchFamily="34" charset="0"/>
                <a:ea typeface="宋体" pitchFamily="2" charset="-122"/>
                <a:cs typeface="+mn-cs"/>
              </a:defRPr>
            </a:lvl9pPr>
          </a:lstStyle>
          <a:p>
            <a:r>
              <a:rPr lang="en-US" altLang="zh-TW" sz="2400" b="1" dirty="0" smtClean="0">
                <a:solidFill>
                  <a:srgbClr val="000000"/>
                </a:solidFill>
                <a:latin typeface="微软雅黑" pitchFamily="34" charset="-122"/>
                <a:ea typeface="微软雅黑" pitchFamily="34" charset="-122"/>
              </a:rPr>
              <a:t>2.</a:t>
            </a:r>
            <a:r>
              <a:rPr lang="zh-TW" altLang="zh-CN" sz="2400" b="1" dirty="0">
                <a:latin typeface="黑体" panose="02010609060101010101" pitchFamily="49" charset="-122"/>
                <a:ea typeface="黑体" panose="02010609060101010101" pitchFamily="49" charset="-122"/>
              </a:rPr>
              <a:t>臺灣</a:t>
            </a:r>
            <a:r>
              <a:rPr lang="en-US" altLang="zh-CN" sz="2400" b="1" dirty="0">
                <a:latin typeface="黑体" panose="02010609060101010101" pitchFamily="49" charset="-122"/>
                <a:ea typeface="黑体" panose="02010609060101010101" pitchFamily="49" charset="-122"/>
              </a:rPr>
              <a:t>/</a:t>
            </a:r>
            <a:r>
              <a:rPr lang="zh-TW" altLang="zh-CN" sz="2400" b="1" dirty="0">
                <a:latin typeface="黑体" panose="02010609060101010101" pitchFamily="49" charset="-122"/>
                <a:ea typeface="黑体" panose="02010609060101010101" pitchFamily="49" charset="-122"/>
              </a:rPr>
              <a:t>中國大陸</a:t>
            </a:r>
            <a:r>
              <a:rPr lang="en-US" altLang="zh-CN" sz="2400" b="1" dirty="0">
                <a:latin typeface="黑体" panose="02010609060101010101" pitchFamily="49" charset="-122"/>
                <a:ea typeface="黑体" panose="02010609060101010101" pitchFamily="49" charset="-122"/>
              </a:rPr>
              <a:t>/</a:t>
            </a:r>
            <a:r>
              <a:rPr lang="zh-TW" altLang="zh-CN" sz="2400" b="1" dirty="0">
                <a:latin typeface="黑体" panose="02010609060101010101" pitchFamily="49" charset="-122"/>
                <a:ea typeface="黑体" panose="02010609060101010101" pitchFamily="49" charset="-122"/>
              </a:rPr>
              <a:t>兩岸互動供應鏈的現狀</a:t>
            </a:r>
            <a:endParaRPr lang="zh-TW" altLang="en-US" sz="2400" b="1" dirty="0">
              <a:solidFill>
                <a:srgbClr val="000000"/>
              </a:solidFill>
              <a:latin typeface="黑体" panose="02010609060101010101" pitchFamily="49" charset="-122"/>
              <a:ea typeface="黑体" panose="02010609060101010101" pitchFamily="49" charset="-122"/>
            </a:endParaRPr>
          </a:p>
        </p:txBody>
      </p:sp>
    </p:spTree>
    <p:extLst>
      <p:ext uri="{BB962C8B-B14F-4D97-AF65-F5344CB8AC3E}">
        <p14:creationId xmlns:p14="http://schemas.microsoft.com/office/powerpoint/2010/main" val="101621355"/>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聚合">
  <a:themeElements>
    <a:clrScheme name="聚合">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聚合">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聚合">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826</TotalTime>
  <Words>614</Words>
  <Application>Microsoft Macintosh PowerPoint</Application>
  <PresentationFormat>如螢幕大小 (4:3)</PresentationFormat>
  <Paragraphs>113</Paragraphs>
  <Slides>26</Slides>
  <Notes>0</Notes>
  <HiddenSlides>0</HiddenSlides>
  <MMClips>0</MMClips>
  <ScaleCrop>false</ScaleCrop>
  <HeadingPairs>
    <vt:vector size="4" baseType="variant">
      <vt:variant>
        <vt:lpstr>佈景主題</vt:lpstr>
      </vt:variant>
      <vt:variant>
        <vt:i4>1</vt:i4>
      </vt:variant>
      <vt:variant>
        <vt:lpstr>投影片標題</vt:lpstr>
      </vt:variant>
      <vt:variant>
        <vt:i4>26</vt:i4>
      </vt:variant>
    </vt:vector>
  </HeadingPairs>
  <TitlesOfParts>
    <vt:vector size="27" baseType="lpstr">
      <vt:lpstr>聚合</vt:lpstr>
      <vt:lpstr>5070 樂活分享之二</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5070樂活分享講演之一</dc:title>
  <dc:creator>ccs3584</dc:creator>
  <cp:lastModifiedBy>Li-Ming Tien</cp:lastModifiedBy>
  <cp:revision>50</cp:revision>
  <dcterms:created xsi:type="dcterms:W3CDTF">2016-11-01T00:39:39Z</dcterms:created>
  <dcterms:modified xsi:type="dcterms:W3CDTF">2016-11-09T03:28:34Z</dcterms:modified>
</cp:coreProperties>
</file>